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0"/>
  </p:notesMasterIdLst>
  <p:sldIdLst>
    <p:sldId id="256" r:id="rId2"/>
    <p:sldId id="258" r:id="rId3"/>
    <p:sldId id="260" r:id="rId4"/>
    <p:sldId id="261" r:id="rId5"/>
    <p:sldId id="259" r:id="rId6"/>
    <p:sldId id="262" r:id="rId7"/>
    <p:sldId id="271" r:id="rId8"/>
    <p:sldId id="266" r:id="rId9"/>
    <p:sldId id="263" r:id="rId10"/>
    <p:sldId id="264" r:id="rId11"/>
    <p:sldId id="265" r:id="rId12"/>
    <p:sldId id="318" r:id="rId13"/>
    <p:sldId id="268" r:id="rId14"/>
    <p:sldId id="277" r:id="rId15"/>
    <p:sldId id="319" r:id="rId16"/>
    <p:sldId id="267" r:id="rId17"/>
    <p:sldId id="272" r:id="rId18"/>
    <p:sldId id="282" r:id="rId19"/>
  </p:sldIdLst>
  <p:sldSz cx="9144000" cy="5143500" type="screen16x9"/>
  <p:notesSz cx="6858000" cy="9144000"/>
  <p:embeddedFontLst>
    <p:embeddedFont>
      <p:font typeface="Baskervville" panose="020B0604020202020204" charset="0"/>
      <p:regular r:id="rId21"/>
      <p:italic r:id="rId22"/>
    </p:embeddedFont>
    <p:embeddedFont>
      <p:font typeface="Bebas Neue" panose="020B0604020202020204" charset="0"/>
      <p:regular r:id="rId23"/>
    </p:embeddedFont>
    <p:embeddedFont>
      <p:font typeface="Crimson Text" pitchFamily="2" charset="0"/>
      <p:regular r:id="rId24"/>
      <p:bold r:id="rId25"/>
      <p:italic r:id="rId26"/>
      <p:boldItalic r:id="rId27"/>
    </p:embeddedFont>
    <p:embeddedFont>
      <p:font typeface="DM Sans" panose="020B0604020202020204" charset="0"/>
      <p:regular r:id="rId28"/>
      <p:bold r:id="rId29"/>
      <p:italic r:id="rId30"/>
      <p:boldItalic r:id="rId31"/>
    </p:embeddedFont>
    <p:embeddedFont>
      <p:font typeface="Montserrat" pitchFamily="2" charset="0"/>
      <p:regular r:id="rId32"/>
      <p:bold r:id="rId33"/>
      <p:italic r:id="rId34"/>
      <p:boldItalic r:id="rId35"/>
    </p:embeddedFont>
    <p:embeddedFont>
      <p:font typeface="Nunito Light" pitchFamily="2" charset="0"/>
      <p:regular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554942-13D4-4A90-9269-BF3567456AC7}">
  <a:tblStyle styleId="{4A554942-13D4-4A90-9269-BF3567456AC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6C1E3CF-1F45-4AC7-B5E2-3DE4114784D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18" y="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viewProps" Target="viewProp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7af35e7b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7af35e7b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e7af35e7b4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e7af35e7b4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7810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e7af35e7b4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e7af35e7b4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e7af35e7b4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e7af35e7b4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e7af35e7b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e7af35e7b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2752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e7af35e7b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e7af35e7b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e7af35e7b4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e7af35e7b4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e7af35e7b4_0_14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e7af35e7b4_0_14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e7af35e7b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e7af35e7b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e7af35e7b4_0_14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e7af35e7b4_0_14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e7af35e7b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e7af35e7b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e7af35e7b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e7af35e7b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585425"/>
            <a:ext cx="4559700" cy="2235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7000">
                <a:latin typeface="Baskervville"/>
                <a:ea typeface="Baskervville"/>
                <a:cs typeface="Baskervville"/>
                <a:sym typeface="Baskervvill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2775300"/>
            <a:ext cx="4559700" cy="4068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latin typeface="DM Sans"/>
                <a:ea typeface="DM Sans"/>
                <a:cs typeface="DM Sans"/>
                <a:sym typeface="DM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CUSTOM_10_1_1">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4229700" y="2281775"/>
            <a:ext cx="2979600" cy="120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92" name="Google Shape;92;p15"/>
          <p:cNvSpPr txBox="1">
            <a:spLocks noGrp="1"/>
          </p:cNvSpPr>
          <p:nvPr>
            <p:ph type="title" idx="2" hasCustomPrompt="1"/>
          </p:nvPr>
        </p:nvSpPr>
        <p:spPr>
          <a:xfrm>
            <a:off x="5761800" y="990475"/>
            <a:ext cx="1447500" cy="11223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9600">
                <a:solidFill>
                  <a:schemeClr val="dk2"/>
                </a:solidFill>
              </a:defRPr>
            </a:lvl1pPr>
            <a:lvl2pPr lvl="1" algn="r" rtl="0">
              <a:spcBef>
                <a:spcPts val="0"/>
              </a:spcBef>
              <a:spcAft>
                <a:spcPts val="0"/>
              </a:spcAft>
              <a:buClr>
                <a:schemeClr val="lt1"/>
              </a:buClr>
              <a:buSzPts val="6000"/>
              <a:buNone/>
              <a:defRPr sz="6000">
                <a:solidFill>
                  <a:schemeClr val="lt1"/>
                </a:solidFill>
              </a:defRPr>
            </a:lvl2pPr>
            <a:lvl3pPr lvl="2" algn="r" rtl="0">
              <a:spcBef>
                <a:spcPts val="0"/>
              </a:spcBef>
              <a:spcAft>
                <a:spcPts val="0"/>
              </a:spcAft>
              <a:buClr>
                <a:schemeClr val="lt1"/>
              </a:buClr>
              <a:buSzPts val="6000"/>
              <a:buNone/>
              <a:defRPr sz="6000">
                <a:solidFill>
                  <a:schemeClr val="lt1"/>
                </a:solidFill>
              </a:defRPr>
            </a:lvl3pPr>
            <a:lvl4pPr lvl="3" algn="r" rtl="0">
              <a:spcBef>
                <a:spcPts val="0"/>
              </a:spcBef>
              <a:spcAft>
                <a:spcPts val="0"/>
              </a:spcAft>
              <a:buClr>
                <a:schemeClr val="lt1"/>
              </a:buClr>
              <a:buSzPts val="6000"/>
              <a:buNone/>
              <a:defRPr sz="6000">
                <a:solidFill>
                  <a:schemeClr val="lt1"/>
                </a:solidFill>
              </a:defRPr>
            </a:lvl4pPr>
            <a:lvl5pPr lvl="4" algn="r" rtl="0">
              <a:spcBef>
                <a:spcPts val="0"/>
              </a:spcBef>
              <a:spcAft>
                <a:spcPts val="0"/>
              </a:spcAft>
              <a:buClr>
                <a:schemeClr val="lt1"/>
              </a:buClr>
              <a:buSzPts val="6000"/>
              <a:buNone/>
              <a:defRPr sz="6000">
                <a:solidFill>
                  <a:schemeClr val="lt1"/>
                </a:solidFill>
              </a:defRPr>
            </a:lvl5pPr>
            <a:lvl6pPr lvl="5" algn="r" rtl="0">
              <a:spcBef>
                <a:spcPts val="0"/>
              </a:spcBef>
              <a:spcAft>
                <a:spcPts val="0"/>
              </a:spcAft>
              <a:buClr>
                <a:schemeClr val="lt1"/>
              </a:buClr>
              <a:buSzPts val="6000"/>
              <a:buNone/>
              <a:defRPr sz="6000">
                <a:solidFill>
                  <a:schemeClr val="lt1"/>
                </a:solidFill>
              </a:defRPr>
            </a:lvl6pPr>
            <a:lvl7pPr lvl="6" algn="r" rtl="0">
              <a:spcBef>
                <a:spcPts val="0"/>
              </a:spcBef>
              <a:spcAft>
                <a:spcPts val="0"/>
              </a:spcAft>
              <a:buClr>
                <a:schemeClr val="lt1"/>
              </a:buClr>
              <a:buSzPts val="6000"/>
              <a:buNone/>
              <a:defRPr sz="6000">
                <a:solidFill>
                  <a:schemeClr val="lt1"/>
                </a:solidFill>
              </a:defRPr>
            </a:lvl7pPr>
            <a:lvl8pPr lvl="7" algn="r" rtl="0">
              <a:spcBef>
                <a:spcPts val="0"/>
              </a:spcBef>
              <a:spcAft>
                <a:spcPts val="0"/>
              </a:spcAft>
              <a:buClr>
                <a:schemeClr val="lt1"/>
              </a:buClr>
              <a:buSzPts val="6000"/>
              <a:buNone/>
              <a:defRPr sz="6000">
                <a:solidFill>
                  <a:schemeClr val="lt1"/>
                </a:solidFill>
              </a:defRPr>
            </a:lvl8pPr>
            <a:lvl9pPr lvl="8" algn="r" rtl="0">
              <a:spcBef>
                <a:spcPts val="0"/>
              </a:spcBef>
              <a:spcAft>
                <a:spcPts val="0"/>
              </a:spcAft>
              <a:buClr>
                <a:schemeClr val="lt1"/>
              </a:buClr>
              <a:buSzPts val="6000"/>
              <a:buNone/>
              <a:defRPr sz="6000">
                <a:solidFill>
                  <a:schemeClr val="lt1"/>
                </a:solidFill>
              </a:defRPr>
            </a:lvl9pPr>
          </a:lstStyle>
          <a:p>
            <a:r>
              <a:t>xx%</a:t>
            </a:r>
          </a:p>
        </p:txBody>
      </p:sp>
      <p:sp>
        <p:nvSpPr>
          <p:cNvPr id="93" name="Google Shape;93;p15"/>
          <p:cNvSpPr txBox="1">
            <a:spLocks noGrp="1"/>
          </p:cNvSpPr>
          <p:nvPr>
            <p:ph type="subTitle" idx="1"/>
          </p:nvPr>
        </p:nvSpPr>
        <p:spPr>
          <a:xfrm>
            <a:off x="4229700" y="3429375"/>
            <a:ext cx="2979600" cy="70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grpSp>
        <p:nvGrpSpPr>
          <p:cNvPr id="94" name="Google Shape;94;p15"/>
          <p:cNvGrpSpPr/>
          <p:nvPr/>
        </p:nvGrpSpPr>
        <p:grpSpPr>
          <a:xfrm>
            <a:off x="7510875" y="0"/>
            <a:ext cx="1639025" cy="5146501"/>
            <a:chOff x="7510875" y="0"/>
            <a:chExt cx="1639025" cy="5146501"/>
          </a:xfrm>
        </p:grpSpPr>
        <p:pic>
          <p:nvPicPr>
            <p:cNvPr id="95" name="Google Shape;95;p15"/>
            <p:cNvPicPr preferRelativeResize="0"/>
            <p:nvPr/>
          </p:nvPicPr>
          <p:blipFill rotWithShape="1">
            <a:blip r:embed="rId2">
              <a:alphaModFix/>
            </a:blip>
            <a:srcRect l="14530" t="-21422" r="66251" b="14310"/>
            <a:stretch/>
          </p:blipFill>
          <p:spPr>
            <a:xfrm flipH="1">
              <a:off x="8366924" y="2409025"/>
              <a:ext cx="782976" cy="2454751"/>
            </a:xfrm>
            <a:prstGeom prst="rect">
              <a:avLst/>
            </a:prstGeom>
            <a:noFill/>
            <a:ln>
              <a:noFill/>
            </a:ln>
          </p:spPr>
        </p:pic>
        <p:pic>
          <p:nvPicPr>
            <p:cNvPr id="96" name="Google Shape;96;p15"/>
            <p:cNvPicPr preferRelativeResize="0"/>
            <p:nvPr/>
          </p:nvPicPr>
          <p:blipFill rotWithShape="1">
            <a:blip r:embed="rId3">
              <a:alphaModFix/>
            </a:blip>
            <a:srcRect l="37584" t="-16263" r="-5820" b="62250"/>
            <a:stretch/>
          </p:blipFill>
          <p:spPr>
            <a:xfrm flipH="1">
              <a:off x="7510875" y="3801328"/>
              <a:ext cx="1639016" cy="1345173"/>
            </a:xfrm>
            <a:prstGeom prst="rect">
              <a:avLst/>
            </a:prstGeom>
            <a:noFill/>
            <a:ln>
              <a:noFill/>
            </a:ln>
          </p:spPr>
        </p:pic>
        <p:pic>
          <p:nvPicPr>
            <p:cNvPr id="97" name="Google Shape;97;p15"/>
            <p:cNvPicPr preferRelativeResize="0"/>
            <p:nvPr/>
          </p:nvPicPr>
          <p:blipFill rotWithShape="1">
            <a:blip r:embed="rId4">
              <a:alphaModFix/>
            </a:blip>
            <a:srcRect l="-25346" t="1703" r="-25346" b="33035"/>
            <a:stretch/>
          </p:blipFill>
          <p:spPr>
            <a:xfrm rot="-5400000" flipH="1">
              <a:off x="7828525" y="153400"/>
              <a:ext cx="1474774" cy="1167974"/>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1401750" y="2971729"/>
            <a:ext cx="6691200" cy="680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0" name="Google Shape;100;p16"/>
          <p:cNvSpPr txBox="1">
            <a:spLocks noGrp="1"/>
          </p:cNvSpPr>
          <p:nvPr>
            <p:ph type="subTitle" idx="1"/>
          </p:nvPr>
        </p:nvSpPr>
        <p:spPr>
          <a:xfrm>
            <a:off x="1401750" y="1382725"/>
            <a:ext cx="6691200" cy="147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101" name="Google Shape;101;p16"/>
          <p:cNvGrpSpPr/>
          <p:nvPr/>
        </p:nvGrpSpPr>
        <p:grpSpPr>
          <a:xfrm>
            <a:off x="0" y="-12"/>
            <a:ext cx="9157525" cy="5146513"/>
            <a:chOff x="0" y="-12"/>
            <a:chExt cx="9157525" cy="5146513"/>
          </a:xfrm>
        </p:grpSpPr>
        <p:pic>
          <p:nvPicPr>
            <p:cNvPr id="102" name="Google Shape;102;p16"/>
            <p:cNvPicPr preferRelativeResize="0"/>
            <p:nvPr/>
          </p:nvPicPr>
          <p:blipFill rotWithShape="1">
            <a:blip r:embed="rId2">
              <a:alphaModFix/>
            </a:blip>
            <a:srcRect l="54322" r="36434"/>
            <a:stretch/>
          </p:blipFill>
          <p:spPr>
            <a:xfrm>
              <a:off x="0" y="0"/>
              <a:ext cx="713226" cy="5143501"/>
            </a:xfrm>
            <a:prstGeom prst="rect">
              <a:avLst/>
            </a:prstGeom>
            <a:noFill/>
            <a:ln>
              <a:noFill/>
            </a:ln>
          </p:spPr>
        </p:pic>
        <p:pic>
          <p:nvPicPr>
            <p:cNvPr id="103" name="Google Shape;103;p16"/>
            <p:cNvPicPr preferRelativeResize="0"/>
            <p:nvPr/>
          </p:nvPicPr>
          <p:blipFill rotWithShape="1">
            <a:blip r:embed="rId3">
              <a:alphaModFix/>
            </a:blip>
            <a:srcRect l="14344" t="-21422" r="66250" b="14310"/>
            <a:stretch/>
          </p:blipFill>
          <p:spPr>
            <a:xfrm flipH="1">
              <a:off x="8366925" y="2409025"/>
              <a:ext cx="790600" cy="2454751"/>
            </a:xfrm>
            <a:prstGeom prst="rect">
              <a:avLst/>
            </a:prstGeom>
            <a:noFill/>
            <a:ln>
              <a:noFill/>
            </a:ln>
          </p:spPr>
        </p:pic>
        <p:pic>
          <p:nvPicPr>
            <p:cNvPr id="104" name="Google Shape;104;p16"/>
            <p:cNvPicPr preferRelativeResize="0"/>
            <p:nvPr/>
          </p:nvPicPr>
          <p:blipFill rotWithShape="1">
            <a:blip r:embed="rId4">
              <a:alphaModFix/>
            </a:blip>
            <a:srcRect l="37584" t="-16263" r="-5820" b="62250"/>
            <a:stretch/>
          </p:blipFill>
          <p:spPr>
            <a:xfrm flipH="1">
              <a:off x="7510875" y="3801328"/>
              <a:ext cx="1639016" cy="1345173"/>
            </a:xfrm>
            <a:prstGeom prst="rect">
              <a:avLst/>
            </a:prstGeom>
            <a:noFill/>
            <a:ln>
              <a:noFill/>
            </a:ln>
          </p:spPr>
        </p:pic>
        <p:pic>
          <p:nvPicPr>
            <p:cNvPr id="105" name="Google Shape;105;p16"/>
            <p:cNvPicPr preferRelativeResize="0"/>
            <p:nvPr/>
          </p:nvPicPr>
          <p:blipFill rotWithShape="1">
            <a:blip r:embed="rId5">
              <a:alphaModFix/>
            </a:blip>
            <a:srcRect l="-25346" t="-6959" r="-25346" b="52928"/>
            <a:stretch/>
          </p:blipFill>
          <p:spPr>
            <a:xfrm rot="-5400000" flipH="1">
              <a:off x="7929012" y="253876"/>
              <a:ext cx="1474774" cy="966999"/>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915175" y="1506438"/>
            <a:ext cx="2623500" cy="1218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3" name="Google Shape;123;p19"/>
          <p:cNvSpPr txBox="1">
            <a:spLocks noGrp="1"/>
          </p:cNvSpPr>
          <p:nvPr>
            <p:ph type="subTitle" idx="1"/>
          </p:nvPr>
        </p:nvSpPr>
        <p:spPr>
          <a:xfrm>
            <a:off x="915175" y="2648813"/>
            <a:ext cx="2623500" cy="110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24" name="Google Shape;124;p19"/>
          <p:cNvGrpSpPr/>
          <p:nvPr/>
        </p:nvGrpSpPr>
        <p:grpSpPr>
          <a:xfrm flipH="1">
            <a:off x="-338989" y="-3012"/>
            <a:ext cx="9453765" cy="5149510"/>
            <a:chOff x="76199" y="-3012"/>
            <a:chExt cx="9453765" cy="5149510"/>
          </a:xfrm>
        </p:grpSpPr>
        <p:pic>
          <p:nvPicPr>
            <p:cNvPr id="125" name="Google Shape;125;p19"/>
            <p:cNvPicPr preferRelativeResize="0"/>
            <p:nvPr/>
          </p:nvPicPr>
          <p:blipFill rotWithShape="1">
            <a:blip r:embed="rId2">
              <a:alphaModFix/>
            </a:blip>
            <a:srcRect l="18039" t="-21422" r="61734" b="14310"/>
            <a:stretch/>
          </p:blipFill>
          <p:spPr>
            <a:xfrm rot="-5400000" flipH="1">
              <a:off x="7655527" y="-935250"/>
              <a:ext cx="942198" cy="2806675"/>
            </a:xfrm>
            <a:prstGeom prst="rect">
              <a:avLst/>
            </a:prstGeom>
            <a:noFill/>
            <a:ln>
              <a:noFill/>
            </a:ln>
          </p:spPr>
        </p:pic>
        <p:grpSp>
          <p:nvGrpSpPr>
            <p:cNvPr id="126" name="Google Shape;126;p19"/>
            <p:cNvGrpSpPr/>
            <p:nvPr/>
          </p:nvGrpSpPr>
          <p:grpSpPr>
            <a:xfrm>
              <a:off x="76199" y="3608475"/>
              <a:ext cx="9128776" cy="1538023"/>
              <a:chOff x="76199" y="3608475"/>
              <a:chExt cx="9128776" cy="1538023"/>
            </a:xfrm>
          </p:grpSpPr>
          <p:pic>
            <p:nvPicPr>
              <p:cNvPr id="127" name="Google Shape;127;p19"/>
              <p:cNvPicPr preferRelativeResize="0"/>
              <p:nvPr/>
            </p:nvPicPr>
            <p:blipFill rotWithShape="1">
              <a:blip r:embed="rId3">
                <a:alphaModFix/>
              </a:blip>
              <a:srcRect l="35362" t="-16263" r="-5819" b="62250"/>
              <a:stretch/>
            </p:blipFill>
            <p:spPr>
              <a:xfrm flipH="1">
                <a:off x="7270000" y="3608475"/>
                <a:ext cx="1934975" cy="1538023"/>
              </a:xfrm>
              <a:prstGeom prst="rect">
                <a:avLst/>
              </a:prstGeom>
              <a:noFill/>
              <a:ln>
                <a:noFill/>
              </a:ln>
            </p:spPr>
          </p:pic>
          <p:pic>
            <p:nvPicPr>
              <p:cNvPr id="128" name="Google Shape;128;p19"/>
              <p:cNvPicPr preferRelativeResize="0"/>
              <p:nvPr/>
            </p:nvPicPr>
            <p:blipFill rotWithShape="1">
              <a:blip r:embed="rId4">
                <a:alphaModFix/>
              </a:blip>
              <a:srcRect l="-9430" r="59560"/>
              <a:stretch/>
            </p:blipFill>
            <p:spPr>
              <a:xfrm rot="5400000">
                <a:off x="317149" y="3835600"/>
                <a:ext cx="1066951" cy="1548850"/>
              </a:xfrm>
              <a:prstGeom prst="rect">
                <a:avLst/>
              </a:prstGeom>
              <a:noFill/>
              <a:ln>
                <a:noFill/>
              </a:ln>
            </p:spPr>
          </p:pic>
        </p:grpSp>
      </p:grpSp>
      <p:pic>
        <p:nvPicPr>
          <p:cNvPr id="129" name="Google Shape;129;p19"/>
          <p:cNvPicPr preferRelativeResize="0"/>
          <p:nvPr/>
        </p:nvPicPr>
        <p:blipFill rotWithShape="1">
          <a:blip r:embed="rId5">
            <a:alphaModFix/>
          </a:blip>
          <a:srcRect l="35187" t="-22069" r="7587" b="-9926"/>
          <a:stretch/>
        </p:blipFill>
        <p:spPr>
          <a:xfrm flipH="1">
            <a:off x="8303375" y="0"/>
            <a:ext cx="840626" cy="200292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2" name="Google Shape;152;p23"/>
          <p:cNvSpPr txBox="1">
            <a:spLocks noGrp="1"/>
          </p:cNvSpPr>
          <p:nvPr>
            <p:ph type="subTitle" idx="1"/>
          </p:nvPr>
        </p:nvSpPr>
        <p:spPr>
          <a:xfrm>
            <a:off x="4923150" y="2898323"/>
            <a:ext cx="28521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23"/>
          <p:cNvSpPr txBox="1">
            <a:spLocks noGrp="1"/>
          </p:cNvSpPr>
          <p:nvPr>
            <p:ph type="subTitle" idx="2"/>
          </p:nvPr>
        </p:nvSpPr>
        <p:spPr>
          <a:xfrm>
            <a:off x="1368750" y="2898323"/>
            <a:ext cx="28521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3"/>
          <p:cNvSpPr txBox="1">
            <a:spLocks noGrp="1"/>
          </p:cNvSpPr>
          <p:nvPr>
            <p:ph type="subTitle" idx="3"/>
          </p:nvPr>
        </p:nvSpPr>
        <p:spPr>
          <a:xfrm>
            <a:off x="1368750" y="2410700"/>
            <a:ext cx="28521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5" name="Google Shape;155;p23"/>
          <p:cNvSpPr txBox="1">
            <a:spLocks noGrp="1"/>
          </p:cNvSpPr>
          <p:nvPr>
            <p:ph type="subTitle" idx="4"/>
          </p:nvPr>
        </p:nvSpPr>
        <p:spPr>
          <a:xfrm>
            <a:off x="4923154" y="2410700"/>
            <a:ext cx="28521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56" name="Google Shape;156;p23"/>
          <p:cNvGrpSpPr/>
          <p:nvPr/>
        </p:nvGrpSpPr>
        <p:grpSpPr>
          <a:xfrm>
            <a:off x="0" y="0"/>
            <a:ext cx="9144000" cy="5143499"/>
            <a:chOff x="0" y="0"/>
            <a:chExt cx="9144000" cy="5143499"/>
          </a:xfrm>
        </p:grpSpPr>
        <p:pic>
          <p:nvPicPr>
            <p:cNvPr id="157" name="Google Shape;157;p23"/>
            <p:cNvPicPr preferRelativeResize="0"/>
            <p:nvPr/>
          </p:nvPicPr>
          <p:blipFill rotWithShape="1">
            <a:blip r:embed="rId2">
              <a:alphaModFix/>
            </a:blip>
            <a:srcRect l="35187" t="-22069" r="7587" b="-9926"/>
            <a:stretch/>
          </p:blipFill>
          <p:spPr>
            <a:xfrm flipH="1">
              <a:off x="8303375" y="0"/>
              <a:ext cx="840626" cy="2002924"/>
            </a:xfrm>
            <a:prstGeom prst="rect">
              <a:avLst/>
            </a:prstGeom>
            <a:noFill/>
            <a:ln>
              <a:noFill/>
            </a:ln>
          </p:spPr>
        </p:pic>
        <p:pic>
          <p:nvPicPr>
            <p:cNvPr id="158" name="Google Shape;158;p23"/>
            <p:cNvPicPr preferRelativeResize="0"/>
            <p:nvPr/>
          </p:nvPicPr>
          <p:blipFill rotWithShape="1">
            <a:blip r:embed="rId3">
              <a:alphaModFix/>
            </a:blip>
            <a:srcRect l="-16649" t="12690" r="60362" b="-20786"/>
            <a:stretch/>
          </p:blipFill>
          <p:spPr>
            <a:xfrm rot="-5400000" flipH="1">
              <a:off x="273700" y="4186125"/>
              <a:ext cx="801099" cy="1113650"/>
            </a:xfrm>
            <a:prstGeom prst="rect">
              <a:avLst/>
            </a:prstGeom>
            <a:noFill/>
            <a:ln>
              <a:noFill/>
            </a:ln>
          </p:spPr>
        </p:pic>
        <p:pic>
          <p:nvPicPr>
            <p:cNvPr id="159" name="Google Shape;159;p23"/>
            <p:cNvPicPr preferRelativeResize="0"/>
            <p:nvPr/>
          </p:nvPicPr>
          <p:blipFill rotWithShape="1">
            <a:blip r:embed="rId4">
              <a:alphaModFix/>
            </a:blip>
            <a:srcRect l="11565" t="32755" r="70085" b="-13733"/>
            <a:stretch/>
          </p:blipFill>
          <p:spPr>
            <a:xfrm flipH="1">
              <a:off x="0" y="3131850"/>
              <a:ext cx="806825" cy="2002925"/>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2" name="Google Shape;162;p24"/>
          <p:cNvSpPr txBox="1">
            <a:spLocks noGrp="1"/>
          </p:cNvSpPr>
          <p:nvPr>
            <p:ph type="subTitle" idx="1"/>
          </p:nvPr>
        </p:nvSpPr>
        <p:spPr>
          <a:xfrm>
            <a:off x="4985200" y="1426525"/>
            <a:ext cx="30657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4"/>
          <p:cNvSpPr txBox="1">
            <a:spLocks noGrp="1"/>
          </p:cNvSpPr>
          <p:nvPr>
            <p:ph type="subTitle" idx="2"/>
          </p:nvPr>
        </p:nvSpPr>
        <p:spPr>
          <a:xfrm>
            <a:off x="1093100" y="1426525"/>
            <a:ext cx="30657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64" name="Google Shape;164;p24"/>
          <p:cNvGrpSpPr/>
          <p:nvPr/>
        </p:nvGrpSpPr>
        <p:grpSpPr>
          <a:xfrm>
            <a:off x="0" y="1934025"/>
            <a:ext cx="9144001" cy="3209476"/>
            <a:chOff x="0" y="1934025"/>
            <a:chExt cx="9144001" cy="3209476"/>
          </a:xfrm>
        </p:grpSpPr>
        <p:pic>
          <p:nvPicPr>
            <p:cNvPr id="165" name="Google Shape;165;p24"/>
            <p:cNvPicPr preferRelativeResize="0"/>
            <p:nvPr/>
          </p:nvPicPr>
          <p:blipFill rotWithShape="1">
            <a:blip r:embed="rId2">
              <a:alphaModFix/>
            </a:blip>
            <a:srcRect l="-13296" t="-26448" r="45180" b="9366"/>
            <a:stretch/>
          </p:blipFill>
          <p:spPr>
            <a:xfrm flipH="1">
              <a:off x="0" y="2838050"/>
              <a:ext cx="1298150" cy="2305451"/>
            </a:xfrm>
            <a:prstGeom prst="rect">
              <a:avLst/>
            </a:prstGeom>
            <a:noFill/>
            <a:ln>
              <a:noFill/>
            </a:ln>
          </p:spPr>
        </p:pic>
        <p:pic>
          <p:nvPicPr>
            <p:cNvPr id="166" name="Google Shape;166;p24"/>
            <p:cNvPicPr preferRelativeResize="0"/>
            <p:nvPr/>
          </p:nvPicPr>
          <p:blipFill rotWithShape="1">
            <a:blip r:embed="rId3">
              <a:alphaModFix/>
            </a:blip>
            <a:srcRect l="4417" t="15936" r="78418" b="-12639"/>
            <a:stretch/>
          </p:blipFill>
          <p:spPr>
            <a:xfrm>
              <a:off x="8131275" y="1934025"/>
              <a:ext cx="1012726" cy="3209475"/>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26"/>
          <p:cNvSpPr txBox="1">
            <a:spLocks noGrp="1"/>
          </p:cNvSpPr>
          <p:nvPr>
            <p:ph type="subTitle" idx="1"/>
          </p:nvPr>
        </p:nvSpPr>
        <p:spPr>
          <a:xfrm>
            <a:off x="806226" y="3135251"/>
            <a:ext cx="21645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26"/>
          <p:cNvSpPr txBox="1">
            <a:spLocks noGrp="1"/>
          </p:cNvSpPr>
          <p:nvPr>
            <p:ph type="subTitle" idx="2"/>
          </p:nvPr>
        </p:nvSpPr>
        <p:spPr>
          <a:xfrm>
            <a:off x="3418650" y="3135251"/>
            <a:ext cx="21645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2" name="Google Shape;182;p26"/>
          <p:cNvSpPr txBox="1">
            <a:spLocks noGrp="1"/>
          </p:cNvSpPr>
          <p:nvPr>
            <p:ph type="subTitle" idx="3"/>
          </p:nvPr>
        </p:nvSpPr>
        <p:spPr>
          <a:xfrm>
            <a:off x="6031075" y="3135250"/>
            <a:ext cx="21645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3" name="Google Shape;183;p26"/>
          <p:cNvSpPr txBox="1">
            <a:spLocks noGrp="1"/>
          </p:cNvSpPr>
          <p:nvPr>
            <p:ph type="subTitle" idx="4"/>
          </p:nvPr>
        </p:nvSpPr>
        <p:spPr>
          <a:xfrm>
            <a:off x="806225" y="2607550"/>
            <a:ext cx="21645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4" name="Google Shape;184;p26"/>
          <p:cNvSpPr txBox="1">
            <a:spLocks noGrp="1"/>
          </p:cNvSpPr>
          <p:nvPr>
            <p:ph type="subTitle" idx="5"/>
          </p:nvPr>
        </p:nvSpPr>
        <p:spPr>
          <a:xfrm>
            <a:off x="3418653" y="2607550"/>
            <a:ext cx="21645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5" name="Google Shape;185;p26"/>
          <p:cNvSpPr txBox="1">
            <a:spLocks noGrp="1"/>
          </p:cNvSpPr>
          <p:nvPr>
            <p:ph type="subTitle" idx="6"/>
          </p:nvPr>
        </p:nvSpPr>
        <p:spPr>
          <a:xfrm>
            <a:off x="6031076" y="2607550"/>
            <a:ext cx="21645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86" name="Google Shape;186;p26"/>
          <p:cNvGrpSpPr/>
          <p:nvPr/>
        </p:nvGrpSpPr>
        <p:grpSpPr>
          <a:xfrm>
            <a:off x="-6850" y="-11950"/>
            <a:ext cx="9150861" cy="5155450"/>
            <a:chOff x="-6850" y="-11950"/>
            <a:chExt cx="9150861" cy="5155450"/>
          </a:xfrm>
        </p:grpSpPr>
        <p:pic>
          <p:nvPicPr>
            <p:cNvPr id="187" name="Google Shape;187;p26"/>
            <p:cNvPicPr preferRelativeResize="0"/>
            <p:nvPr/>
          </p:nvPicPr>
          <p:blipFill rotWithShape="1">
            <a:blip r:embed="rId2">
              <a:alphaModFix/>
            </a:blip>
            <a:srcRect l="60268" t="57514" r="-3305" b="-8389"/>
            <a:stretch/>
          </p:blipFill>
          <p:spPr>
            <a:xfrm>
              <a:off x="-6850" y="-11950"/>
              <a:ext cx="1179799" cy="1446074"/>
            </a:xfrm>
            <a:prstGeom prst="rect">
              <a:avLst/>
            </a:prstGeom>
            <a:noFill/>
            <a:ln>
              <a:noFill/>
            </a:ln>
          </p:spPr>
        </p:pic>
        <p:pic>
          <p:nvPicPr>
            <p:cNvPr id="188" name="Google Shape;188;p26"/>
            <p:cNvPicPr preferRelativeResize="0"/>
            <p:nvPr/>
          </p:nvPicPr>
          <p:blipFill rotWithShape="1">
            <a:blip r:embed="rId3">
              <a:alphaModFix/>
            </a:blip>
            <a:srcRect l="11532" t="33622" r="70118" b="-14600"/>
            <a:stretch/>
          </p:blipFill>
          <p:spPr>
            <a:xfrm>
              <a:off x="8337186" y="3140575"/>
              <a:ext cx="806825" cy="2002925"/>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00"/>
        <p:cNvGrpSpPr/>
        <p:nvPr/>
      </p:nvGrpSpPr>
      <p:grpSpPr>
        <a:xfrm>
          <a:off x="0" y="0"/>
          <a:ext cx="0" cy="0"/>
          <a:chOff x="0" y="0"/>
          <a:chExt cx="0" cy="0"/>
        </a:xfrm>
      </p:grpSpPr>
      <p:sp>
        <p:nvSpPr>
          <p:cNvPr id="201" name="Google Shape;201;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28"/>
          <p:cNvSpPr txBox="1">
            <a:spLocks noGrp="1"/>
          </p:cNvSpPr>
          <p:nvPr>
            <p:ph type="subTitle" idx="1"/>
          </p:nvPr>
        </p:nvSpPr>
        <p:spPr>
          <a:xfrm>
            <a:off x="2126336" y="1998950"/>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3" name="Google Shape;203;p28"/>
          <p:cNvSpPr txBox="1">
            <a:spLocks noGrp="1"/>
          </p:cNvSpPr>
          <p:nvPr>
            <p:ph type="subTitle" idx="2"/>
          </p:nvPr>
        </p:nvSpPr>
        <p:spPr>
          <a:xfrm>
            <a:off x="5039464" y="1998950"/>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4" name="Google Shape;204;p28"/>
          <p:cNvSpPr txBox="1">
            <a:spLocks noGrp="1"/>
          </p:cNvSpPr>
          <p:nvPr>
            <p:ph type="subTitle" idx="3"/>
          </p:nvPr>
        </p:nvSpPr>
        <p:spPr>
          <a:xfrm>
            <a:off x="2126336" y="3558625"/>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5" name="Google Shape;205;p28"/>
          <p:cNvSpPr txBox="1">
            <a:spLocks noGrp="1"/>
          </p:cNvSpPr>
          <p:nvPr>
            <p:ph type="subTitle" idx="4"/>
          </p:nvPr>
        </p:nvSpPr>
        <p:spPr>
          <a:xfrm>
            <a:off x="5039464" y="3558625"/>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6" name="Google Shape;206;p28"/>
          <p:cNvSpPr txBox="1">
            <a:spLocks noGrp="1"/>
          </p:cNvSpPr>
          <p:nvPr>
            <p:ph type="subTitle" idx="5"/>
          </p:nvPr>
        </p:nvSpPr>
        <p:spPr>
          <a:xfrm>
            <a:off x="2126325" y="1536675"/>
            <a:ext cx="1978200" cy="509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7" name="Google Shape;207;p28"/>
          <p:cNvSpPr txBox="1">
            <a:spLocks noGrp="1"/>
          </p:cNvSpPr>
          <p:nvPr>
            <p:ph type="subTitle" idx="6"/>
          </p:nvPr>
        </p:nvSpPr>
        <p:spPr>
          <a:xfrm>
            <a:off x="2126325" y="3096350"/>
            <a:ext cx="1978200" cy="509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8" name="Google Shape;208;p28"/>
          <p:cNvSpPr txBox="1">
            <a:spLocks noGrp="1"/>
          </p:cNvSpPr>
          <p:nvPr>
            <p:ph type="subTitle" idx="7"/>
          </p:nvPr>
        </p:nvSpPr>
        <p:spPr>
          <a:xfrm>
            <a:off x="5039450" y="1536675"/>
            <a:ext cx="1978200" cy="509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9" name="Google Shape;209;p28"/>
          <p:cNvSpPr txBox="1">
            <a:spLocks noGrp="1"/>
          </p:cNvSpPr>
          <p:nvPr>
            <p:ph type="subTitle" idx="8"/>
          </p:nvPr>
        </p:nvSpPr>
        <p:spPr>
          <a:xfrm>
            <a:off x="5039450" y="3096350"/>
            <a:ext cx="1978200" cy="509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10" name="Google Shape;210;p28"/>
          <p:cNvGrpSpPr/>
          <p:nvPr/>
        </p:nvGrpSpPr>
        <p:grpSpPr>
          <a:xfrm>
            <a:off x="0" y="-3012"/>
            <a:ext cx="9190975" cy="5149509"/>
            <a:chOff x="0" y="-3012"/>
            <a:chExt cx="9190975" cy="5149509"/>
          </a:xfrm>
        </p:grpSpPr>
        <p:pic>
          <p:nvPicPr>
            <p:cNvPr id="211" name="Google Shape;211;p28"/>
            <p:cNvPicPr preferRelativeResize="0"/>
            <p:nvPr/>
          </p:nvPicPr>
          <p:blipFill rotWithShape="1">
            <a:blip r:embed="rId2">
              <a:alphaModFix/>
            </a:blip>
            <a:srcRect l="13523" t="-21422" r="66250" b="14310"/>
            <a:stretch/>
          </p:blipFill>
          <p:spPr>
            <a:xfrm flipH="1">
              <a:off x="8248777" y="2016562"/>
              <a:ext cx="942198" cy="2806675"/>
            </a:xfrm>
            <a:prstGeom prst="rect">
              <a:avLst/>
            </a:prstGeom>
            <a:noFill/>
            <a:ln>
              <a:noFill/>
            </a:ln>
          </p:spPr>
        </p:pic>
        <p:grpSp>
          <p:nvGrpSpPr>
            <p:cNvPr id="212" name="Google Shape;212;p28"/>
            <p:cNvGrpSpPr/>
            <p:nvPr/>
          </p:nvGrpSpPr>
          <p:grpSpPr>
            <a:xfrm>
              <a:off x="0" y="-3012"/>
              <a:ext cx="9144000" cy="5149509"/>
              <a:chOff x="0" y="-3012"/>
              <a:chExt cx="9144000" cy="5149509"/>
            </a:xfrm>
          </p:grpSpPr>
          <p:grpSp>
            <p:nvGrpSpPr>
              <p:cNvPr id="213" name="Google Shape;213;p28"/>
              <p:cNvGrpSpPr/>
              <p:nvPr/>
            </p:nvGrpSpPr>
            <p:grpSpPr>
              <a:xfrm flipH="1">
                <a:off x="0" y="-3012"/>
                <a:ext cx="9144000" cy="5149509"/>
                <a:chOff x="0" y="-6012"/>
                <a:chExt cx="9144000" cy="5149509"/>
              </a:xfrm>
            </p:grpSpPr>
            <p:pic>
              <p:nvPicPr>
                <p:cNvPr id="214" name="Google Shape;214;p28"/>
                <p:cNvPicPr preferRelativeResize="0"/>
                <p:nvPr/>
              </p:nvPicPr>
              <p:blipFill rotWithShape="1">
                <a:blip r:embed="rId3">
                  <a:alphaModFix/>
                </a:blip>
                <a:srcRect l="37584" t="-16263" r="-5820" b="62250"/>
                <a:stretch/>
              </p:blipFill>
              <p:spPr>
                <a:xfrm>
                  <a:off x="0" y="3605474"/>
                  <a:ext cx="1873999" cy="1538023"/>
                </a:xfrm>
                <a:prstGeom prst="rect">
                  <a:avLst/>
                </a:prstGeom>
                <a:noFill/>
                <a:ln>
                  <a:noFill/>
                </a:ln>
              </p:spPr>
            </p:pic>
            <p:pic>
              <p:nvPicPr>
                <p:cNvPr id="215" name="Google Shape;215;p28"/>
                <p:cNvPicPr preferRelativeResize="0"/>
                <p:nvPr/>
              </p:nvPicPr>
              <p:blipFill rotWithShape="1">
                <a:blip r:embed="rId4">
                  <a:alphaModFix/>
                </a:blip>
                <a:srcRect l="-25346" t="-6959" r="-25346" b="52928"/>
                <a:stretch/>
              </p:blipFill>
              <p:spPr>
                <a:xfrm rot="-5400000" flipH="1">
                  <a:off x="7923113" y="247876"/>
                  <a:ext cx="1474774" cy="966999"/>
                </a:xfrm>
                <a:prstGeom prst="rect">
                  <a:avLst/>
                </a:prstGeom>
                <a:noFill/>
                <a:ln>
                  <a:noFill/>
                </a:ln>
              </p:spPr>
            </p:pic>
          </p:grpSp>
          <p:pic>
            <p:nvPicPr>
              <p:cNvPr id="216" name="Google Shape;216;p28"/>
              <p:cNvPicPr preferRelativeResize="0"/>
              <p:nvPr/>
            </p:nvPicPr>
            <p:blipFill rotWithShape="1">
              <a:blip r:embed="rId5">
                <a:alphaModFix/>
              </a:blip>
              <a:srcRect l="-9430" r="59560"/>
              <a:stretch/>
            </p:blipFill>
            <p:spPr>
              <a:xfrm rot="5400000">
                <a:off x="209154" y="4008240"/>
                <a:ext cx="926112" cy="1344409"/>
              </a:xfrm>
              <a:prstGeom prst="rect">
                <a:avLst/>
              </a:prstGeom>
              <a:noFill/>
              <a:ln>
                <a:noFill/>
              </a:ln>
            </p:spPr>
          </p:pic>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17"/>
        <p:cNvGrpSpPr/>
        <p:nvPr/>
      </p:nvGrpSpPr>
      <p:grpSpPr>
        <a:xfrm>
          <a:off x="0" y="0"/>
          <a:ext cx="0" cy="0"/>
          <a:chOff x="0" y="0"/>
          <a:chExt cx="0" cy="0"/>
        </a:xfrm>
      </p:grpSpPr>
      <p:sp>
        <p:nvSpPr>
          <p:cNvPr id="218" name="Google Shape;218;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9" name="Google Shape;219;p29"/>
          <p:cNvSpPr txBox="1">
            <a:spLocks noGrp="1"/>
          </p:cNvSpPr>
          <p:nvPr>
            <p:ph type="subTitle" idx="1"/>
          </p:nvPr>
        </p:nvSpPr>
        <p:spPr>
          <a:xfrm>
            <a:off x="955975" y="2040124"/>
            <a:ext cx="21336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0" name="Google Shape;220;p29"/>
          <p:cNvSpPr txBox="1">
            <a:spLocks noGrp="1"/>
          </p:cNvSpPr>
          <p:nvPr>
            <p:ph type="subTitle" idx="2"/>
          </p:nvPr>
        </p:nvSpPr>
        <p:spPr>
          <a:xfrm>
            <a:off x="3505174" y="2040124"/>
            <a:ext cx="21336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1" name="Google Shape;221;p29"/>
          <p:cNvSpPr txBox="1">
            <a:spLocks noGrp="1"/>
          </p:cNvSpPr>
          <p:nvPr>
            <p:ph type="subTitle" idx="3"/>
          </p:nvPr>
        </p:nvSpPr>
        <p:spPr>
          <a:xfrm>
            <a:off x="955975" y="3625926"/>
            <a:ext cx="21336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2" name="Google Shape;222;p29"/>
          <p:cNvSpPr txBox="1">
            <a:spLocks noGrp="1"/>
          </p:cNvSpPr>
          <p:nvPr>
            <p:ph type="subTitle" idx="4"/>
          </p:nvPr>
        </p:nvSpPr>
        <p:spPr>
          <a:xfrm>
            <a:off x="3505174" y="3625926"/>
            <a:ext cx="21336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3" name="Google Shape;223;p29"/>
          <p:cNvSpPr txBox="1">
            <a:spLocks noGrp="1"/>
          </p:cNvSpPr>
          <p:nvPr>
            <p:ph type="subTitle" idx="5"/>
          </p:nvPr>
        </p:nvSpPr>
        <p:spPr>
          <a:xfrm>
            <a:off x="6054373" y="2040124"/>
            <a:ext cx="21339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4" name="Google Shape;224;p29"/>
          <p:cNvSpPr txBox="1">
            <a:spLocks noGrp="1"/>
          </p:cNvSpPr>
          <p:nvPr>
            <p:ph type="subTitle" idx="6"/>
          </p:nvPr>
        </p:nvSpPr>
        <p:spPr>
          <a:xfrm>
            <a:off x="6054373" y="3625925"/>
            <a:ext cx="21339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5" name="Google Shape;225;p29"/>
          <p:cNvSpPr txBox="1">
            <a:spLocks noGrp="1"/>
          </p:cNvSpPr>
          <p:nvPr>
            <p:ph type="subTitle" idx="7"/>
          </p:nvPr>
        </p:nvSpPr>
        <p:spPr>
          <a:xfrm>
            <a:off x="954350" y="1594750"/>
            <a:ext cx="21369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6" name="Google Shape;226;p29"/>
          <p:cNvSpPr txBox="1">
            <a:spLocks noGrp="1"/>
          </p:cNvSpPr>
          <p:nvPr>
            <p:ph type="subTitle" idx="8"/>
          </p:nvPr>
        </p:nvSpPr>
        <p:spPr>
          <a:xfrm>
            <a:off x="3503550" y="1594750"/>
            <a:ext cx="21369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7" name="Google Shape;227;p29"/>
          <p:cNvSpPr txBox="1">
            <a:spLocks noGrp="1"/>
          </p:cNvSpPr>
          <p:nvPr>
            <p:ph type="subTitle" idx="9"/>
          </p:nvPr>
        </p:nvSpPr>
        <p:spPr>
          <a:xfrm>
            <a:off x="6052750" y="1594750"/>
            <a:ext cx="21369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8" name="Google Shape;228;p29"/>
          <p:cNvSpPr txBox="1">
            <a:spLocks noGrp="1"/>
          </p:cNvSpPr>
          <p:nvPr>
            <p:ph type="subTitle" idx="13"/>
          </p:nvPr>
        </p:nvSpPr>
        <p:spPr>
          <a:xfrm>
            <a:off x="954350" y="3179395"/>
            <a:ext cx="21369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9" name="Google Shape;229;p29"/>
          <p:cNvSpPr txBox="1">
            <a:spLocks noGrp="1"/>
          </p:cNvSpPr>
          <p:nvPr>
            <p:ph type="subTitle" idx="14"/>
          </p:nvPr>
        </p:nvSpPr>
        <p:spPr>
          <a:xfrm>
            <a:off x="3503550" y="3179395"/>
            <a:ext cx="21369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0" name="Google Shape;230;p29"/>
          <p:cNvSpPr txBox="1">
            <a:spLocks noGrp="1"/>
          </p:cNvSpPr>
          <p:nvPr>
            <p:ph type="subTitle" idx="15"/>
          </p:nvPr>
        </p:nvSpPr>
        <p:spPr>
          <a:xfrm>
            <a:off x="6052750" y="3179394"/>
            <a:ext cx="21369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31" name="Google Shape;231;p29"/>
          <p:cNvGrpSpPr/>
          <p:nvPr/>
        </p:nvGrpSpPr>
        <p:grpSpPr>
          <a:xfrm>
            <a:off x="0" y="-10500"/>
            <a:ext cx="9144000" cy="5167987"/>
            <a:chOff x="0" y="-10500"/>
            <a:chExt cx="9144000" cy="5167987"/>
          </a:xfrm>
        </p:grpSpPr>
        <p:pic>
          <p:nvPicPr>
            <p:cNvPr id="232" name="Google Shape;232;p29"/>
            <p:cNvPicPr preferRelativeResize="0"/>
            <p:nvPr/>
          </p:nvPicPr>
          <p:blipFill rotWithShape="1">
            <a:blip r:embed="rId2">
              <a:alphaModFix/>
            </a:blip>
            <a:srcRect l="51695" t="58218" r="-2007" b="-4601"/>
            <a:stretch/>
          </p:blipFill>
          <p:spPr>
            <a:xfrm flipH="1">
              <a:off x="7874451" y="-10500"/>
              <a:ext cx="1269549" cy="1213551"/>
            </a:xfrm>
            <a:prstGeom prst="rect">
              <a:avLst/>
            </a:prstGeom>
            <a:noFill/>
            <a:ln>
              <a:noFill/>
            </a:ln>
          </p:spPr>
        </p:pic>
        <p:pic>
          <p:nvPicPr>
            <p:cNvPr id="233" name="Google Shape;233;p29"/>
            <p:cNvPicPr preferRelativeResize="0"/>
            <p:nvPr/>
          </p:nvPicPr>
          <p:blipFill rotWithShape="1">
            <a:blip r:embed="rId3">
              <a:alphaModFix/>
            </a:blip>
            <a:srcRect l="4417" t="15936" r="78418" b="-12639"/>
            <a:stretch/>
          </p:blipFill>
          <p:spPr>
            <a:xfrm flipH="1">
              <a:off x="0" y="1948013"/>
              <a:ext cx="1012726" cy="3209475"/>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3"/>
        <p:cNvGrpSpPr/>
        <p:nvPr/>
      </p:nvGrpSpPr>
      <p:grpSpPr>
        <a:xfrm>
          <a:off x="0" y="0"/>
          <a:ext cx="0" cy="0"/>
          <a:chOff x="0" y="0"/>
          <a:chExt cx="0" cy="0"/>
        </a:xfrm>
      </p:grpSpPr>
      <p:grpSp>
        <p:nvGrpSpPr>
          <p:cNvPr id="254" name="Google Shape;254;p32"/>
          <p:cNvGrpSpPr/>
          <p:nvPr/>
        </p:nvGrpSpPr>
        <p:grpSpPr>
          <a:xfrm flipH="1">
            <a:off x="-6850" y="-11950"/>
            <a:ext cx="9150850" cy="5155407"/>
            <a:chOff x="-6850" y="-11950"/>
            <a:chExt cx="9150850" cy="5155407"/>
          </a:xfrm>
        </p:grpSpPr>
        <p:grpSp>
          <p:nvGrpSpPr>
            <p:cNvPr id="255" name="Google Shape;255;p32"/>
            <p:cNvGrpSpPr/>
            <p:nvPr/>
          </p:nvGrpSpPr>
          <p:grpSpPr>
            <a:xfrm flipH="1">
              <a:off x="5387545" y="2705868"/>
              <a:ext cx="3756455" cy="2437589"/>
              <a:chOff x="0" y="1434400"/>
              <a:chExt cx="5720200" cy="3711876"/>
            </a:xfrm>
          </p:grpSpPr>
          <p:pic>
            <p:nvPicPr>
              <p:cNvPr id="256" name="Google Shape;256;p32"/>
              <p:cNvPicPr preferRelativeResize="0"/>
              <p:nvPr/>
            </p:nvPicPr>
            <p:blipFill rotWithShape="1">
              <a:blip r:embed="rId2">
                <a:alphaModFix/>
              </a:blip>
              <a:srcRect l="-9430" r="59560"/>
              <a:stretch/>
            </p:blipFill>
            <p:spPr>
              <a:xfrm rot="5400000">
                <a:off x="4505888" y="3918789"/>
                <a:ext cx="990600" cy="1438025"/>
              </a:xfrm>
              <a:prstGeom prst="rect">
                <a:avLst/>
              </a:prstGeom>
              <a:noFill/>
              <a:ln>
                <a:noFill/>
              </a:ln>
            </p:spPr>
          </p:pic>
          <p:pic>
            <p:nvPicPr>
              <p:cNvPr id="257" name="Google Shape;257;p32"/>
              <p:cNvPicPr preferRelativeResize="0"/>
              <p:nvPr/>
            </p:nvPicPr>
            <p:blipFill rotWithShape="1">
              <a:blip r:embed="rId3">
                <a:alphaModFix/>
              </a:blip>
              <a:srcRect l="14022" t="-1943" b="52497"/>
              <a:stretch/>
            </p:blipFill>
            <p:spPr>
              <a:xfrm>
                <a:off x="0" y="3291425"/>
                <a:ext cx="3110451" cy="1854851"/>
              </a:xfrm>
              <a:prstGeom prst="rect">
                <a:avLst/>
              </a:prstGeom>
              <a:noFill/>
              <a:ln>
                <a:noFill/>
              </a:ln>
            </p:spPr>
          </p:pic>
          <p:pic>
            <p:nvPicPr>
              <p:cNvPr id="258" name="Google Shape;258;p32"/>
              <p:cNvPicPr preferRelativeResize="0"/>
              <p:nvPr/>
            </p:nvPicPr>
            <p:blipFill rotWithShape="1">
              <a:blip r:embed="rId4">
                <a:alphaModFix/>
              </a:blip>
              <a:srcRect l="52876" t="-19091" r="-4940" b="-7426"/>
              <a:stretch/>
            </p:blipFill>
            <p:spPr>
              <a:xfrm>
                <a:off x="6" y="1434400"/>
                <a:ext cx="713225" cy="3169599"/>
              </a:xfrm>
              <a:prstGeom prst="rect">
                <a:avLst/>
              </a:prstGeom>
              <a:noFill/>
              <a:ln>
                <a:noFill/>
              </a:ln>
            </p:spPr>
          </p:pic>
          <p:pic>
            <p:nvPicPr>
              <p:cNvPr id="259" name="Google Shape;259;p32"/>
              <p:cNvPicPr preferRelativeResize="0"/>
              <p:nvPr/>
            </p:nvPicPr>
            <p:blipFill rotWithShape="1">
              <a:blip r:embed="rId5">
                <a:alphaModFix/>
              </a:blip>
              <a:srcRect l="6973" t="11846" r="64005" b="35874"/>
              <a:stretch/>
            </p:blipFill>
            <p:spPr>
              <a:xfrm>
                <a:off x="2585825" y="3338800"/>
                <a:ext cx="1780977" cy="1804700"/>
              </a:xfrm>
              <a:prstGeom prst="rect">
                <a:avLst/>
              </a:prstGeom>
              <a:noFill/>
              <a:ln>
                <a:noFill/>
              </a:ln>
            </p:spPr>
          </p:pic>
        </p:grpSp>
        <p:pic>
          <p:nvPicPr>
            <p:cNvPr id="260" name="Google Shape;260;p32"/>
            <p:cNvPicPr preferRelativeResize="0"/>
            <p:nvPr/>
          </p:nvPicPr>
          <p:blipFill rotWithShape="1">
            <a:blip r:embed="rId6">
              <a:alphaModFix/>
            </a:blip>
            <a:srcRect l="23173" t="-7907" r="-11085" b="-3463"/>
            <a:stretch/>
          </p:blipFill>
          <p:spPr>
            <a:xfrm rot="5">
              <a:off x="-6850" y="799276"/>
              <a:ext cx="1524951" cy="1995847"/>
            </a:xfrm>
            <a:prstGeom prst="rect">
              <a:avLst/>
            </a:prstGeom>
            <a:noFill/>
            <a:ln>
              <a:noFill/>
            </a:ln>
          </p:spPr>
        </p:pic>
        <p:pic>
          <p:nvPicPr>
            <p:cNvPr id="261" name="Google Shape;261;p32"/>
            <p:cNvPicPr preferRelativeResize="0"/>
            <p:nvPr/>
          </p:nvPicPr>
          <p:blipFill rotWithShape="1">
            <a:blip r:embed="rId7">
              <a:alphaModFix/>
            </a:blip>
            <a:srcRect l="-2935" t="6483" r="79801" b="-2535"/>
            <a:stretch/>
          </p:blipFill>
          <p:spPr>
            <a:xfrm rot="5400000" flipH="1">
              <a:off x="822027" y="-822025"/>
              <a:ext cx="1231073" cy="2875124"/>
            </a:xfrm>
            <a:prstGeom prst="rect">
              <a:avLst/>
            </a:prstGeom>
            <a:noFill/>
            <a:ln>
              <a:noFill/>
            </a:ln>
          </p:spPr>
        </p:pic>
        <p:pic>
          <p:nvPicPr>
            <p:cNvPr id="262" name="Google Shape;262;p32"/>
            <p:cNvPicPr preferRelativeResize="0"/>
            <p:nvPr/>
          </p:nvPicPr>
          <p:blipFill rotWithShape="1">
            <a:blip r:embed="rId5">
              <a:alphaModFix/>
            </a:blip>
            <a:srcRect l="9315" t="5838" r="66392" b="-1550"/>
            <a:stretch/>
          </p:blipFill>
          <p:spPr>
            <a:xfrm flipH="1">
              <a:off x="2" y="2414875"/>
              <a:ext cx="1231073" cy="2728575"/>
            </a:xfrm>
            <a:prstGeom prst="rect">
              <a:avLst/>
            </a:prstGeom>
            <a:noFill/>
            <a:ln>
              <a:noFill/>
            </a:ln>
          </p:spPr>
        </p:pic>
        <p:pic>
          <p:nvPicPr>
            <p:cNvPr id="263" name="Google Shape;263;p32"/>
            <p:cNvPicPr preferRelativeResize="0"/>
            <p:nvPr/>
          </p:nvPicPr>
          <p:blipFill rotWithShape="1">
            <a:blip r:embed="rId2">
              <a:alphaModFix/>
            </a:blip>
            <a:srcRect l="51475" t="3820" r="6244" b="-61053"/>
            <a:stretch/>
          </p:blipFill>
          <p:spPr>
            <a:xfrm rot="5400000">
              <a:off x="7331650" y="-842725"/>
              <a:ext cx="981575" cy="2643124"/>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4"/>
        <p:cNvGrpSpPr/>
        <p:nvPr/>
      </p:nvGrpSpPr>
      <p:grpSpPr>
        <a:xfrm>
          <a:off x="0" y="0"/>
          <a:ext cx="0" cy="0"/>
          <a:chOff x="0" y="0"/>
          <a:chExt cx="0" cy="0"/>
        </a:xfrm>
      </p:grpSpPr>
      <p:grpSp>
        <p:nvGrpSpPr>
          <p:cNvPr id="265" name="Google Shape;265;p33"/>
          <p:cNvGrpSpPr/>
          <p:nvPr/>
        </p:nvGrpSpPr>
        <p:grpSpPr>
          <a:xfrm rot="10800000" flipH="1">
            <a:off x="0" y="0"/>
            <a:ext cx="9144000" cy="5157487"/>
            <a:chOff x="0" y="0"/>
            <a:chExt cx="9144000" cy="5157487"/>
          </a:xfrm>
        </p:grpSpPr>
        <p:pic>
          <p:nvPicPr>
            <p:cNvPr id="266" name="Google Shape;266;p33"/>
            <p:cNvPicPr preferRelativeResize="0"/>
            <p:nvPr/>
          </p:nvPicPr>
          <p:blipFill rotWithShape="1">
            <a:blip r:embed="rId2">
              <a:alphaModFix/>
            </a:blip>
            <a:srcRect l="51695" t="58621" r="-2007" b="-4602"/>
            <a:stretch/>
          </p:blipFill>
          <p:spPr>
            <a:xfrm flipH="1">
              <a:off x="7874451" y="0"/>
              <a:ext cx="1269549" cy="1203049"/>
            </a:xfrm>
            <a:prstGeom prst="rect">
              <a:avLst/>
            </a:prstGeom>
            <a:noFill/>
            <a:ln>
              <a:noFill/>
            </a:ln>
          </p:spPr>
        </p:pic>
        <p:pic>
          <p:nvPicPr>
            <p:cNvPr id="267" name="Google Shape;267;p33"/>
            <p:cNvPicPr preferRelativeResize="0"/>
            <p:nvPr/>
          </p:nvPicPr>
          <p:blipFill rotWithShape="1">
            <a:blip r:embed="rId3">
              <a:alphaModFix/>
            </a:blip>
            <a:srcRect l="4417" t="15936" r="78418" b="-12639"/>
            <a:stretch/>
          </p:blipFill>
          <p:spPr>
            <a:xfrm flipH="1">
              <a:off x="0" y="1948013"/>
              <a:ext cx="1012726" cy="3209475"/>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685500" y="2460927"/>
            <a:ext cx="5267100" cy="8370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2685500" y="1577100"/>
            <a:ext cx="1810200" cy="11124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96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2685500" y="3209075"/>
            <a:ext cx="5267100" cy="45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5" name="Google Shape;15;p3"/>
          <p:cNvPicPr preferRelativeResize="0"/>
          <p:nvPr/>
        </p:nvPicPr>
        <p:blipFill rotWithShape="1">
          <a:blip r:embed="rId2">
            <a:alphaModFix/>
          </a:blip>
          <a:srcRect l="-48875" t="45011" r="-5112" b="5225"/>
          <a:stretch/>
        </p:blipFill>
        <p:spPr>
          <a:xfrm rot="5400000">
            <a:off x="7230975" y="3244400"/>
            <a:ext cx="3100625" cy="7254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7"/>
          <p:cNvSpPr txBox="1">
            <a:spLocks noGrp="1"/>
          </p:cNvSpPr>
          <p:nvPr>
            <p:ph type="subTitle" idx="1"/>
          </p:nvPr>
        </p:nvSpPr>
        <p:spPr>
          <a:xfrm>
            <a:off x="720000" y="1541950"/>
            <a:ext cx="45525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grpSp>
        <p:nvGrpSpPr>
          <p:cNvPr id="41" name="Google Shape;41;p7"/>
          <p:cNvGrpSpPr/>
          <p:nvPr/>
        </p:nvGrpSpPr>
        <p:grpSpPr>
          <a:xfrm>
            <a:off x="0" y="0"/>
            <a:ext cx="9143996" cy="5160900"/>
            <a:chOff x="0" y="0"/>
            <a:chExt cx="9143996" cy="5160900"/>
          </a:xfrm>
        </p:grpSpPr>
        <p:pic>
          <p:nvPicPr>
            <p:cNvPr id="42" name="Google Shape;42;p7"/>
            <p:cNvPicPr preferRelativeResize="0"/>
            <p:nvPr/>
          </p:nvPicPr>
          <p:blipFill rotWithShape="1">
            <a:blip r:embed="rId2">
              <a:alphaModFix/>
            </a:blip>
            <a:srcRect l="22218" t="-31567" r="54809" b="33257"/>
            <a:stretch/>
          </p:blipFill>
          <p:spPr>
            <a:xfrm>
              <a:off x="0" y="0"/>
              <a:ext cx="817751" cy="1968474"/>
            </a:xfrm>
            <a:prstGeom prst="rect">
              <a:avLst/>
            </a:prstGeom>
            <a:noFill/>
            <a:ln>
              <a:noFill/>
            </a:ln>
          </p:spPr>
        </p:pic>
        <p:grpSp>
          <p:nvGrpSpPr>
            <p:cNvPr id="43" name="Google Shape;43;p7"/>
            <p:cNvGrpSpPr/>
            <p:nvPr/>
          </p:nvGrpSpPr>
          <p:grpSpPr>
            <a:xfrm flipH="1">
              <a:off x="5387550" y="2705868"/>
              <a:ext cx="3756446" cy="2455032"/>
              <a:chOff x="6" y="1434400"/>
              <a:chExt cx="5720186" cy="3738437"/>
            </a:xfrm>
          </p:grpSpPr>
          <p:pic>
            <p:nvPicPr>
              <p:cNvPr id="44" name="Google Shape;44;p7"/>
              <p:cNvPicPr preferRelativeResize="0"/>
              <p:nvPr/>
            </p:nvPicPr>
            <p:blipFill rotWithShape="1">
              <a:blip r:embed="rId3">
                <a:alphaModFix/>
              </a:blip>
              <a:srcRect l="-9429" r="57560"/>
              <a:stretch/>
            </p:blipFill>
            <p:spPr>
              <a:xfrm rot="5400000">
                <a:off x="4486010" y="3938655"/>
                <a:ext cx="1030341" cy="1438024"/>
              </a:xfrm>
              <a:prstGeom prst="rect">
                <a:avLst/>
              </a:prstGeom>
              <a:noFill/>
              <a:ln>
                <a:noFill/>
              </a:ln>
            </p:spPr>
          </p:pic>
          <p:pic>
            <p:nvPicPr>
              <p:cNvPr id="45" name="Google Shape;45;p7"/>
              <p:cNvPicPr preferRelativeResize="0"/>
              <p:nvPr/>
            </p:nvPicPr>
            <p:blipFill rotWithShape="1">
              <a:blip r:embed="rId4">
                <a:alphaModFix/>
              </a:blip>
              <a:srcRect l="52876" t="-19091" r="-4940" b="-7426"/>
              <a:stretch/>
            </p:blipFill>
            <p:spPr>
              <a:xfrm>
                <a:off x="6" y="1434400"/>
                <a:ext cx="713225" cy="3169599"/>
              </a:xfrm>
              <a:prstGeom prst="rect">
                <a:avLst/>
              </a:prstGeom>
              <a:noFill/>
              <a:ln>
                <a:noFill/>
              </a:ln>
            </p:spPr>
          </p:pic>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884250" y="1494625"/>
            <a:ext cx="7375500" cy="138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8" name="Google Shape;48;p8"/>
          <p:cNvGrpSpPr/>
          <p:nvPr/>
        </p:nvGrpSpPr>
        <p:grpSpPr>
          <a:xfrm rot="10800000" flipH="1">
            <a:off x="0" y="-28677"/>
            <a:ext cx="9143996" cy="2466266"/>
            <a:chOff x="0" y="2705868"/>
            <a:chExt cx="9143996" cy="2466266"/>
          </a:xfrm>
        </p:grpSpPr>
        <p:pic>
          <p:nvPicPr>
            <p:cNvPr id="49" name="Google Shape;49;p8"/>
            <p:cNvPicPr preferRelativeResize="0"/>
            <p:nvPr/>
          </p:nvPicPr>
          <p:blipFill rotWithShape="1">
            <a:blip r:embed="rId2">
              <a:alphaModFix/>
            </a:blip>
            <a:srcRect l="12051" t="-35371" r="57322" b="37062"/>
            <a:stretch/>
          </p:blipFill>
          <p:spPr>
            <a:xfrm>
              <a:off x="0" y="3189582"/>
              <a:ext cx="1090227" cy="1968474"/>
            </a:xfrm>
            <a:prstGeom prst="rect">
              <a:avLst/>
            </a:prstGeom>
            <a:noFill/>
            <a:ln>
              <a:noFill/>
            </a:ln>
          </p:spPr>
        </p:pic>
        <p:grpSp>
          <p:nvGrpSpPr>
            <p:cNvPr id="50" name="Google Shape;50;p8"/>
            <p:cNvGrpSpPr/>
            <p:nvPr/>
          </p:nvGrpSpPr>
          <p:grpSpPr>
            <a:xfrm flipH="1">
              <a:off x="396445" y="2705868"/>
              <a:ext cx="8747551" cy="2466266"/>
              <a:chOff x="6" y="1434400"/>
              <a:chExt cx="13320468" cy="3755544"/>
            </a:xfrm>
          </p:grpSpPr>
          <p:pic>
            <p:nvPicPr>
              <p:cNvPr id="51" name="Google Shape;51;p8"/>
              <p:cNvPicPr preferRelativeResize="0"/>
              <p:nvPr/>
            </p:nvPicPr>
            <p:blipFill rotWithShape="1">
              <a:blip r:embed="rId3">
                <a:alphaModFix/>
              </a:blip>
              <a:srcRect l="-9430" r="59560"/>
              <a:stretch/>
            </p:blipFill>
            <p:spPr>
              <a:xfrm rot="5400000">
                <a:off x="12106162" y="3954193"/>
                <a:ext cx="990600" cy="1438025"/>
              </a:xfrm>
              <a:prstGeom prst="rect">
                <a:avLst/>
              </a:prstGeom>
              <a:noFill/>
              <a:ln>
                <a:noFill/>
              </a:ln>
            </p:spPr>
          </p:pic>
          <p:pic>
            <p:nvPicPr>
              <p:cNvPr id="52" name="Google Shape;52;p8"/>
              <p:cNvPicPr preferRelativeResize="0"/>
              <p:nvPr/>
            </p:nvPicPr>
            <p:blipFill rotWithShape="1">
              <a:blip r:embed="rId4">
                <a:alphaModFix/>
              </a:blip>
              <a:srcRect l="52876" t="-19091" r="-4940" b="-7426"/>
              <a:stretch/>
            </p:blipFill>
            <p:spPr>
              <a:xfrm>
                <a:off x="6" y="1434400"/>
                <a:ext cx="713225" cy="3169599"/>
              </a:xfrm>
              <a:prstGeom prst="rect">
                <a:avLst/>
              </a:prstGeom>
              <a:noFill/>
              <a:ln>
                <a:noFill/>
              </a:ln>
            </p:spPr>
          </p:pic>
          <p:pic>
            <p:nvPicPr>
              <p:cNvPr id="53" name="Google Shape;53;p8"/>
              <p:cNvPicPr preferRelativeResize="0"/>
              <p:nvPr/>
            </p:nvPicPr>
            <p:blipFill rotWithShape="1">
              <a:blip r:embed="rId5">
                <a:alphaModFix/>
              </a:blip>
              <a:srcRect l="7542" t="4281" r="63436" b="43438"/>
              <a:stretch/>
            </p:blipFill>
            <p:spPr>
              <a:xfrm>
                <a:off x="1976643" y="3385244"/>
                <a:ext cx="1780977" cy="1804700"/>
              </a:xfrm>
              <a:prstGeom prst="rect">
                <a:avLst/>
              </a:prstGeom>
              <a:noFill/>
              <a:ln>
                <a:noFill/>
              </a:ln>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2135550" y="1505850"/>
            <a:ext cx="4872900" cy="146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6" name="Google Shape;56;p9"/>
          <p:cNvSpPr txBox="1">
            <a:spLocks noGrp="1"/>
          </p:cNvSpPr>
          <p:nvPr>
            <p:ph type="subTitle" idx="1"/>
          </p:nvPr>
        </p:nvSpPr>
        <p:spPr>
          <a:xfrm>
            <a:off x="2135550" y="296655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57" name="Google Shape;57;p9"/>
          <p:cNvPicPr preferRelativeResize="0"/>
          <p:nvPr/>
        </p:nvPicPr>
        <p:blipFill rotWithShape="1">
          <a:blip r:embed="rId2">
            <a:alphaModFix/>
          </a:blip>
          <a:srcRect l="51987" t="3820" r="6247" b="-61053"/>
          <a:stretch/>
        </p:blipFill>
        <p:spPr>
          <a:xfrm rot="5400000">
            <a:off x="7337624" y="-836747"/>
            <a:ext cx="969625" cy="264312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1"/>
        <p:cNvGrpSpPr/>
        <p:nvPr/>
      </p:nvGrpSpPr>
      <p:grpSpPr>
        <a:xfrm>
          <a:off x="0" y="0"/>
          <a:ext cx="0" cy="0"/>
          <a:chOff x="0" y="0"/>
          <a:chExt cx="0" cy="0"/>
        </a:xfrm>
      </p:grpSpPr>
      <p:sp>
        <p:nvSpPr>
          <p:cNvPr id="62" name="Google Shape;62;p11"/>
          <p:cNvSpPr txBox="1">
            <a:spLocks noGrp="1"/>
          </p:cNvSpPr>
          <p:nvPr>
            <p:ph type="title" hasCustomPrompt="1"/>
          </p:nvPr>
        </p:nvSpPr>
        <p:spPr>
          <a:xfrm>
            <a:off x="1284000" y="1668175"/>
            <a:ext cx="6576000" cy="13020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3" name="Google Shape;63;p11"/>
          <p:cNvSpPr txBox="1">
            <a:spLocks noGrp="1"/>
          </p:cNvSpPr>
          <p:nvPr>
            <p:ph type="subTitle" idx="1"/>
          </p:nvPr>
        </p:nvSpPr>
        <p:spPr>
          <a:xfrm>
            <a:off x="1284000" y="30753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64" name="Google Shape;64;p11"/>
          <p:cNvGrpSpPr/>
          <p:nvPr/>
        </p:nvGrpSpPr>
        <p:grpSpPr>
          <a:xfrm>
            <a:off x="1" y="2016562"/>
            <a:ext cx="9190974" cy="3129935"/>
            <a:chOff x="1" y="2016562"/>
            <a:chExt cx="9190974" cy="3129935"/>
          </a:xfrm>
        </p:grpSpPr>
        <p:pic>
          <p:nvPicPr>
            <p:cNvPr id="65" name="Google Shape;65;p11"/>
            <p:cNvPicPr preferRelativeResize="0"/>
            <p:nvPr/>
          </p:nvPicPr>
          <p:blipFill rotWithShape="1">
            <a:blip r:embed="rId2">
              <a:alphaModFix/>
            </a:blip>
            <a:srcRect l="13523" t="-21422" r="66250" b="14310"/>
            <a:stretch/>
          </p:blipFill>
          <p:spPr>
            <a:xfrm flipH="1">
              <a:off x="8248777" y="2016562"/>
              <a:ext cx="942198" cy="2806675"/>
            </a:xfrm>
            <a:prstGeom prst="rect">
              <a:avLst/>
            </a:prstGeom>
            <a:noFill/>
            <a:ln>
              <a:noFill/>
            </a:ln>
          </p:spPr>
        </p:pic>
        <p:grpSp>
          <p:nvGrpSpPr>
            <p:cNvPr id="66" name="Google Shape;66;p11"/>
            <p:cNvGrpSpPr/>
            <p:nvPr/>
          </p:nvGrpSpPr>
          <p:grpSpPr>
            <a:xfrm>
              <a:off x="1" y="3608474"/>
              <a:ext cx="9143999" cy="1538023"/>
              <a:chOff x="1" y="3608474"/>
              <a:chExt cx="9143999" cy="1538023"/>
            </a:xfrm>
          </p:grpSpPr>
          <p:pic>
            <p:nvPicPr>
              <p:cNvPr id="67" name="Google Shape;67;p11"/>
              <p:cNvPicPr preferRelativeResize="0"/>
              <p:nvPr/>
            </p:nvPicPr>
            <p:blipFill rotWithShape="1">
              <a:blip r:embed="rId3">
                <a:alphaModFix/>
              </a:blip>
              <a:srcRect l="37584" t="-16263" r="-5820" b="62250"/>
              <a:stretch/>
            </p:blipFill>
            <p:spPr>
              <a:xfrm flipH="1">
                <a:off x="7270001" y="3608474"/>
                <a:ext cx="1873999" cy="1538023"/>
              </a:xfrm>
              <a:prstGeom prst="rect">
                <a:avLst/>
              </a:prstGeom>
              <a:noFill/>
              <a:ln>
                <a:noFill/>
              </a:ln>
            </p:spPr>
          </p:pic>
          <p:pic>
            <p:nvPicPr>
              <p:cNvPr id="68" name="Google Shape;68;p11"/>
              <p:cNvPicPr preferRelativeResize="0"/>
              <p:nvPr/>
            </p:nvPicPr>
            <p:blipFill rotWithShape="1">
              <a:blip r:embed="rId4">
                <a:alphaModFix/>
              </a:blip>
              <a:srcRect l="-14301" t="15261" r="33591"/>
              <a:stretch/>
            </p:blipFill>
            <p:spPr>
              <a:xfrm rot="5400000">
                <a:off x="-179787" y="3824487"/>
                <a:ext cx="1498800" cy="1139225"/>
              </a:xfrm>
              <a:prstGeom prst="rect">
                <a:avLst/>
              </a:prstGeom>
              <a:noFill/>
              <a:ln>
                <a:noFill/>
              </a:ln>
            </p:spPr>
          </p:pic>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2" name="Google Shape;72;p13"/>
          <p:cNvSpPr txBox="1">
            <a:spLocks noGrp="1"/>
          </p:cNvSpPr>
          <p:nvPr>
            <p:ph type="subTitle" idx="1"/>
          </p:nvPr>
        </p:nvSpPr>
        <p:spPr>
          <a:xfrm>
            <a:off x="719975" y="3109813"/>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subTitle" idx="2"/>
          </p:nvPr>
        </p:nvSpPr>
        <p:spPr>
          <a:xfrm>
            <a:off x="3419246" y="3109813"/>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 name="Google Shape;74;p13"/>
          <p:cNvSpPr txBox="1">
            <a:spLocks noGrp="1"/>
          </p:cNvSpPr>
          <p:nvPr>
            <p:ph type="subTitle" idx="3"/>
          </p:nvPr>
        </p:nvSpPr>
        <p:spPr>
          <a:xfrm>
            <a:off x="6118524" y="3109813"/>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 name="Google Shape;75;p13"/>
          <p:cNvSpPr txBox="1">
            <a:spLocks noGrp="1"/>
          </p:cNvSpPr>
          <p:nvPr>
            <p:ph type="title" idx="4" hasCustomPrompt="1"/>
          </p:nvPr>
        </p:nvSpPr>
        <p:spPr>
          <a:xfrm>
            <a:off x="719975" y="1492300"/>
            <a:ext cx="1136100" cy="825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title" idx="5" hasCustomPrompt="1"/>
          </p:nvPr>
        </p:nvSpPr>
        <p:spPr>
          <a:xfrm>
            <a:off x="3419246" y="1492300"/>
            <a:ext cx="1136100" cy="825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8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title" idx="6" hasCustomPrompt="1"/>
          </p:nvPr>
        </p:nvSpPr>
        <p:spPr>
          <a:xfrm>
            <a:off x="6118525" y="1492300"/>
            <a:ext cx="1136100" cy="825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8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subTitle" idx="7"/>
          </p:nvPr>
        </p:nvSpPr>
        <p:spPr>
          <a:xfrm>
            <a:off x="719975" y="2317288"/>
            <a:ext cx="2305500" cy="863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9" name="Google Shape;79;p13"/>
          <p:cNvSpPr txBox="1">
            <a:spLocks noGrp="1"/>
          </p:cNvSpPr>
          <p:nvPr>
            <p:ph type="subTitle" idx="8"/>
          </p:nvPr>
        </p:nvSpPr>
        <p:spPr>
          <a:xfrm>
            <a:off x="3419246" y="2317288"/>
            <a:ext cx="2305500" cy="863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0" name="Google Shape;80;p13"/>
          <p:cNvSpPr txBox="1">
            <a:spLocks noGrp="1"/>
          </p:cNvSpPr>
          <p:nvPr>
            <p:ph type="subTitle" idx="9"/>
          </p:nvPr>
        </p:nvSpPr>
        <p:spPr>
          <a:xfrm>
            <a:off x="6118524" y="2317288"/>
            <a:ext cx="2305500" cy="863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81" name="Google Shape;81;p13"/>
          <p:cNvPicPr preferRelativeResize="0"/>
          <p:nvPr/>
        </p:nvPicPr>
        <p:blipFill rotWithShape="1">
          <a:blip r:embed="rId2">
            <a:alphaModFix/>
          </a:blip>
          <a:srcRect t="68350" b="22797"/>
          <a:stretch/>
        </p:blipFill>
        <p:spPr>
          <a:xfrm>
            <a:off x="0" y="4604001"/>
            <a:ext cx="9143926" cy="5394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10_1">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1615950" y="1760950"/>
            <a:ext cx="2979600" cy="1200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14"/>
          <p:cNvSpPr txBox="1">
            <a:spLocks noGrp="1"/>
          </p:cNvSpPr>
          <p:nvPr>
            <p:ph type="title" idx="2" hasCustomPrompt="1"/>
          </p:nvPr>
        </p:nvSpPr>
        <p:spPr>
          <a:xfrm>
            <a:off x="1615950" y="781775"/>
            <a:ext cx="1447500" cy="11223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96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5" name="Google Shape;85;p14"/>
          <p:cNvSpPr txBox="1">
            <a:spLocks noGrp="1"/>
          </p:cNvSpPr>
          <p:nvPr>
            <p:ph type="subTitle" idx="1"/>
          </p:nvPr>
        </p:nvSpPr>
        <p:spPr>
          <a:xfrm>
            <a:off x="1615950" y="2908550"/>
            <a:ext cx="29796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86" name="Google Shape;86;p14"/>
          <p:cNvGrpSpPr/>
          <p:nvPr/>
        </p:nvGrpSpPr>
        <p:grpSpPr>
          <a:xfrm flipH="1">
            <a:off x="0" y="0"/>
            <a:ext cx="1365525" cy="5143501"/>
            <a:chOff x="7778480" y="0"/>
            <a:chExt cx="1365525" cy="5143501"/>
          </a:xfrm>
        </p:grpSpPr>
        <p:pic>
          <p:nvPicPr>
            <p:cNvPr id="87" name="Google Shape;87;p14"/>
            <p:cNvPicPr preferRelativeResize="0"/>
            <p:nvPr/>
          </p:nvPicPr>
          <p:blipFill rotWithShape="1">
            <a:blip r:embed="rId2">
              <a:alphaModFix/>
            </a:blip>
            <a:srcRect l="10410" t="13606" r="73804" b="8152"/>
            <a:stretch/>
          </p:blipFill>
          <p:spPr>
            <a:xfrm>
              <a:off x="8257350" y="2671525"/>
              <a:ext cx="886651" cy="2471976"/>
            </a:xfrm>
            <a:prstGeom prst="rect">
              <a:avLst/>
            </a:prstGeom>
            <a:noFill/>
            <a:ln>
              <a:noFill/>
            </a:ln>
          </p:spPr>
        </p:pic>
        <p:pic>
          <p:nvPicPr>
            <p:cNvPr id="88" name="Google Shape;88;p14"/>
            <p:cNvPicPr preferRelativeResize="0"/>
            <p:nvPr/>
          </p:nvPicPr>
          <p:blipFill rotWithShape="1">
            <a:blip r:embed="rId3">
              <a:alphaModFix/>
            </a:blip>
            <a:srcRect l="64650" t="27006" r="-14962" b="1773"/>
            <a:stretch/>
          </p:blipFill>
          <p:spPr>
            <a:xfrm flipH="1">
              <a:off x="7778480" y="0"/>
              <a:ext cx="1365525" cy="2004300"/>
            </a:xfrm>
            <a:prstGeom prst="rect">
              <a:avLst/>
            </a:prstGeom>
            <a:noFill/>
            <a:ln>
              <a:noFill/>
            </a:ln>
          </p:spPr>
        </p:pic>
      </p:grpSp>
      <p:pic>
        <p:nvPicPr>
          <p:cNvPr id="89" name="Google Shape;89;p14"/>
          <p:cNvPicPr preferRelativeResize="0"/>
          <p:nvPr/>
        </p:nvPicPr>
        <p:blipFill rotWithShape="1">
          <a:blip r:embed="rId4">
            <a:alphaModFix/>
          </a:blip>
          <a:srcRect l="35187" t="-22069" r="7587" b="-9926"/>
          <a:stretch/>
        </p:blipFill>
        <p:spPr>
          <a:xfrm rot="5400000" flipH="1">
            <a:off x="1294362" y="3721725"/>
            <a:ext cx="840626" cy="200292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2pPr>
            <a:lvl3pPr lvl="2"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3pPr>
            <a:lvl4pPr lvl="3"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4pPr>
            <a:lvl5pPr lvl="4"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5pPr>
            <a:lvl6pPr lvl="5"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6pPr>
            <a:lvl7pPr lvl="6"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7pPr>
            <a:lvl8pPr lvl="7"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8pPr>
            <a:lvl9pPr lvl="8"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00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7" r:id="rId6"/>
    <p:sldLayoutId id="2147483658" r:id="rId7"/>
    <p:sldLayoutId id="2147483659" r:id="rId8"/>
    <p:sldLayoutId id="2147483660" r:id="rId9"/>
    <p:sldLayoutId id="2147483661" r:id="rId10"/>
    <p:sldLayoutId id="2147483662" r:id="rId11"/>
    <p:sldLayoutId id="2147483665" r:id="rId12"/>
    <p:sldLayoutId id="2147483669" r:id="rId13"/>
    <p:sldLayoutId id="2147483670" r:id="rId14"/>
    <p:sldLayoutId id="2147483672" r:id="rId15"/>
    <p:sldLayoutId id="2147483674" r:id="rId16"/>
    <p:sldLayoutId id="2147483675" r:id="rId17"/>
    <p:sldLayoutId id="2147483678" r:id="rId18"/>
    <p:sldLayoutId id="2147483679"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8"/>
          <p:cNvSpPr txBox="1">
            <a:spLocks noGrp="1"/>
          </p:cNvSpPr>
          <p:nvPr>
            <p:ph type="ctrTitle"/>
          </p:nvPr>
        </p:nvSpPr>
        <p:spPr>
          <a:xfrm>
            <a:off x="713090" y="806719"/>
            <a:ext cx="4559700" cy="223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a:solidFill>
                  <a:schemeClr val="dk2"/>
                </a:solidFill>
              </a:rPr>
              <a:t>BIG DATA</a:t>
            </a:r>
            <a:endParaRPr sz="8000">
              <a:solidFill>
                <a:schemeClr val="dk2"/>
              </a:solidFill>
            </a:endParaRPr>
          </a:p>
        </p:txBody>
      </p:sp>
      <p:sp>
        <p:nvSpPr>
          <p:cNvPr id="284" name="Google Shape;284;p38"/>
          <p:cNvSpPr txBox="1">
            <a:spLocks noGrp="1"/>
          </p:cNvSpPr>
          <p:nvPr>
            <p:ph type="subTitle" idx="1"/>
          </p:nvPr>
        </p:nvSpPr>
        <p:spPr>
          <a:xfrm>
            <a:off x="713090" y="2956465"/>
            <a:ext cx="4832033" cy="3999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ontserrat" pitchFamily="2" charset="0"/>
              </a:rPr>
              <a:t> Machine Learning with </a:t>
            </a:r>
            <a:r>
              <a:rPr lang="en-US" sz="2400" err="1">
                <a:latin typeface="Montserrat" pitchFamily="2" charset="0"/>
              </a:rPr>
              <a:t>MLlib</a:t>
            </a:r>
            <a:endParaRPr lang="en-US" sz="2400">
              <a:latin typeface="Montserrat" pitchFamily="2" charset="0"/>
            </a:endParaRPr>
          </a:p>
        </p:txBody>
      </p:sp>
      <p:grpSp>
        <p:nvGrpSpPr>
          <p:cNvPr id="285" name="Google Shape;285;p38"/>
          <p:cNvGrpSpPr/>
          <p:nvPr/>
        </p:nvGrpSpPr>
        <p:grpSpPr>
          <a:xfrm>
            <a:off x="0" y="2470815"/>
            <a:ext cx="5272789" cy="2675935"/>
            <a:chOff x="0" y="1434400"/>
            <a:chExt cx="7322300" cy="3716060"/>
          </a:xfrm>
        </p:grpSpPr>
        <p:pic>
          <p:nvPicPr>
            <p:cNvPr id="286" name="Google Shape;286;p38"/>
            <p:cNvPicPr preferRelativeResize="0"/>
            <p:nvPr/>
          </p:nvPicPr>
          <p:blipFill rotWithShape="1">
            <a:blip r:embed="rId3">
              <a:alphaModFix/>
            </a:blip>
            <a:srcRect b="30260"/>
            <a:stretch/>
          </p:blipFill>
          <p:spPr>
            <a:xfrm>
              <a:off x="4561325" y="3156975"/>
              <a:ext cx="2760976" cy="1989301"/>
            </a:xfrm>
            <a:prstGeom prst="rect">
              <a:avLst/>
            </a:prstGeom>
            <a:noFill/>
            <a:ln>
              <a:noFill/>
            </a:ln>
          </p:spPr>
        </p:pic>
        <p:pic>
          <p:nvPicPr>
            <p:cNvPr id="287" name="Google Shape;287;p38"/>
            <p:cNvPicPr preferRelativeResize="0"/>
            <p:nvPr/>
          </p:nvPicPr>
          <p:blipFill rotWithShape="1">
            <a:blip r:embed="rId4">
              <a:alphaModFix/>
            </a:blip>
            <a:srcRect l="-9428" r="58684"/>
            <a:stretch/>
          </p:blipFill>
          <p:spPr>
            <a:xfrm rot="5400000">
              <a:off x="4497223" y="3927471"/>
              <a:ext cx="1007950" cy="1438029"/>
            </a:xfrm>
            <a:prstGeom prst="rect">
              <a:avLst/>
            </a:prstGeom>
            <a:noFill/>
            <a:ln>
              <a:noFill/>
            </a:ln>
          </p:spPr>
        </p:pic>
        <p:pic>
          <p:nvPicPr>
            <p:cNvPr id="288" name="Google Shape;288;p38"/>
            <p:cNvPicPr preferRelativeResize="0"/>
            <p:nvPr/>
          </p:nvPicPr>
          <p:blipFill rotWithShape="1">
            <a:blip r:embed="rId5">
              <a:alphaModFix/>
            </a:blip>
            <a:srcRect l="14022" t="-1943" b="52497"/>
            <a:stretch/>
          </p:blipFill>
          <p:spPr>
            <a:xfrm>
              <a:off x="0" y="3291425"/>
              <a:ext cx="3110451" cy="1854851"/>
            </a:xfrm>
            <a:prstGeom prst="rect">
              <a:avLst/>
            </a:prstGeom>
            <a:noFill/>
            <a:ln>
              <a:noFill/>
            </a:ln>
          </p:spPr>
        </p:pic>
        <p:pic>
          <p:nvPicPr>
            <p:cNvPr id="289" name="Google Shape;289;p38"/>
            <p:cNvPicPr preferRelativeResize="0"/>
            <p:nvPr/>
          </p:nvPicPr>
          <p:blipFill rotWithShape="1">
            <a:blip r:embed="rId6">
              <a:alphaModFix/>
            </a:blip>
            <a:srcRect l="52876" t="-19091" r="-4940" b="-7426"/>
            <a:stretch/>
          </p:blipFill>
          <p:spPr>
            <a:xfrm>
              <a:off x="6" y="1434400"/>
              <a:ext cx="713225" cy="3169599"/>
            </a:xfrm>
            <a:prstGeom prst="rect">
              <a:avLst/>
            </a:prstGeom>
            <a:noFill/>
            <a:ln>
              <a:noFill/>
            </a:ln>
          </p:spPr>
        </p:pic>
        <p:pic>
          <p:nvPicPr>
            <p:cNvPr id="290" name="Google Shape;290;p38"/>
            <p:cNvPicPr preferRelativeResize="0"/>
            <p:nvPr/>
          </p:nvPicPr>
          <p:blipFill rotWithShape="1">
            <a:blip r:embed="rId7">
              <a:alphaModFix/>
            </a:blip>
            <a:srcRect l="6770" t="24299" r="64208" b="23421"/>
            <a:stretch/>
          </p:blipFill>
          <p:spPr>
            <a:xfrm>
              <a:off x="2585825" y="3338800"/>
              <a:ext cx="1780977" cy="1804700"/>
            </a:xfrm>
            <a:prstGeom prst="rect">
              <a:avLst/>
            </a:prstGeom>
            <a:noFill/>
            <a:ln>
              <a:noFill/>
            </a:ln>
          </p:spPr>
        </p:pic>
      </p:grpSp>
      <p:pic>
        <p:nvPicPr>
          <p:cNvPr id="291" name="Google Shape;291;p38"/>
          <p:cNvPicPr preferRelativeResize="0"/>
          <p:nvPr/>
        </p:nvPicPr>
        <p:blipFill rotWithShape="1">
          <a:blip r:embed="rId8">
            <a:alphaModFix/>
          </a:blip>
          <a:srcRect l="64021"/>
          <a:stretch/>
        </p:blipFill>
        <p:spPr>
          <a:xfrm>
            <a:off x="6367525" y="0"/>
            <a:ext cx="2776474" cy="514350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7" name="Google Shape;387;p46"/>
          <p:cNvSpPr txBox="1">
            <a:spLocks noGrp="1"/>
          </p:cNvSpPr>
          <p:nvPr>
            <p:ph type="title"/>
          </p:nvPr>
        </p:nvSpPr>
        <p:spPr>
          <a:xfrm>
            <a:off x="1420605" y="201744"/>
            <a:ext cx="630997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effectLst/>
                <a:latin typeface="Crimson Text" pitchFamily="2" charset="0"/>
                <a:ea typeface="Aptos"/>
              </a:rPr>
              <a:t>Collaborative Filtering &amp; Recommendation </a:t>
            </a:r>
            <a:endParaRPr sz="4400">
              <a:latin typeface="Crimson Text" pitchFamily="2" charset="0"/>
            </a:endParaRPr>
          </a:p>
        </p:txBody>
      </p:sp>
      <p:sp>
        <p:nvSpPr>
          <p:cNvPr id="388" name="Google Shape;388;p46"/>
          <p:cNvSpPr txBox="1">
            <a:spLocks noGrp="1"/>
          </p:cNvSpPr>
          <p:nvPr>
            <p:ph type="subTitle" idx="1"/>
          </p:nvPr>
        </p:nvSpPr>
        <p:spPr>
          <a:xfrm>
            <a:off x="1624849" y="774444"/>
            <a:ext cx="5881955" cy="672657"/>
          </a:xfrm>
          <a:prstGeom prst="rect">
            <a:avLst/>
          </a:prstGeom>
        </p:spPr>
        <p:txBody>
          <a:bodyPr spcFirstLastPara="1" wrap="square" lIns="91425" tIns="91425" rIns="91425" bIns="91425" anchor="t" anchorCtr="0">
            <a:noAutofit/>
          </a:bodyPr>
          <a:lstStyle/>
          <a:p>
            <a:pPr marL="0" marR="0" algn="ctr">
              <a:lnSpc>
                <a:spcPct val="115000"/>
              </a:lnSpc>
              <a:spcBef>
                <a:spcPts val="0"/>
              </a:spcBef>
              <a:spcAft>
                <a:spcPts val="800"/>
              </a:spcAft>
            </a:pPr>
            <a:r>
              <a:rPr lang="en-US" kern="100" err="1">
                <a:effectLst/>
                <a:latin typeface="Montserrat" pitchFamily="2" charset="0"/>
                <a:ea typeface="Aptos"/>
                <a:cs typeface="Times New Roman" panose="02020603050405020304" pitchFamily="18" charset="0"/>
              </a:rPr>
              <a:t>Lọc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cộng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tác</a:t>
            </a:r>
            <a:r>
              <a:rPr lang="en-US" kern="100">
                <a:effectLst/>
                <a:latin typeface="Montserrat" pitchFamily="2" charset="0"/>
                <a:ea typeface="Aptos"/>
                <a:cs typeface="Times New Roman" panose="02020603050405020304" pitchFamily="18" charset="0"/>
              </a:rPr>
              <a:t> (Collaborative Filtering) </a:t>
            </a:r>
            <a:r>
              <a:rPr lang="en-US" kern="100" err="1">
                <a:effectLst/>
                <a:latin typeface="Montserrat" pitchFamily="2" charset="0"/>
                <a:ea typeface="Aptos"/>
                <a:cs typeface="Times New Roman" panose="02020603050405020304" pitchFamily="18" charset="0"/>
              </a:rPr>
              <a:t>là</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một</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kỹ</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thuật</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trong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hệ</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thống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gợi</a:t>
            </a:r>
            <a:r>
              <a:rPr lang="en-US" kern="100">
                <a:effectLst/>
                <a:latin typeface="Montserrat" pitchFamily="2" charset="0"/>
                <a:ea typeface="Aptos"/>
                <a:cs typeface="Times New Roman" panose="02020603050405020304" pitchFamily="18" charset="0"/>
              </a:rPr>
              <a:t> ý, </a:t>
            </a:r>
            <a:r>
              <a:rPr lang="en-US" kern="100" err="1">
                <a:effectLst/>
                <a:latin typeface="Montserrat" pitchFamily="2" charset="0"/>
                <a:ea typeface="Aptos"/>
                <a:cs typeface="Times New Roman" panose="02020603050405020304" pitchFamily="18" charset="0"/>
              </a:rPr>
              <a:t>trong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đó</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đánh</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giá</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và</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tương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của</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người</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dùng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với</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sản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phẩm</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được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sử</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dụng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để</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đề</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xuất</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sản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phẩm</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mới</a:t>
            </a:r>
            <a:r>
              <a:rPr lang="en-US" kern="100">
                <a:effectLst/>
                <a:latin typeface="Montserrat" pitchFamily="2" charset="0"/>
                <a:ea typeface="Aptos"/>
                <a:cs typeface="Times New Roman" panose="02020603050405020304" pitchFamily="18" charset="0"/>
              </a:rPr>
              <a:t>.</a:t>
            </a:r>
          </a:p>
        </p:txBody>
      </p:sp>
      <p:sp>
        <p:nvSpPr>
          <p:cNvPr id="389" name="Google Shape;389;p46"/>
          <p:cNvSpPr txBox="1">
            <a:spLocks noGrp="1"/>
          </p:cNvSpPr>
          <p:nvPr>
            <p:ph type="subTitle" idx="2"/>
          </p:nvPr>
        </p:nvSpPr>
        <p:spPr>
          <a:xfrm>
            <a:off x="338481" y="1844040"/>
            <a:ext cx="7076043" cy="869400"/>
          </a:xfrm>
          <a:prstGeom prst="rect">
            <a:avLst/>
          </a:prstGeom>
        </p:spPr>
        <p:txBody>
          <a:bodyPr spcFirstLastPara="1" wrap="square" lIns="91425" tIns="91425" rIns="91425" bIns="91425" anchor="t" anchorCtr="0">
            <a:noAutofit/>
          </a:bodyPr>
          <a:lstStyle/>
          <a:p>
            <a:pPr marL="0" marR="0">
              <a:lnSpc>
                <a:spcPct val="115000"/>
              </a:lnSpc>
              <a:spcBef>
                <a:spcPts val="0"/>
              </a:spcBef>
              <a:spcAft>
                <a:spcPts val="800"/>
              </a:spcAft>
            </a:pPr>
            <a:r>
              <a:rPr lang="en-US" kern="100" err="1">
                <a:effectLst/>
                <a:latin typeface="Montserrat" pitchFamily="2" charset="0"/>
                <a:ea typeface="Aptos"/>
                <a:cs typeface="Times New Roman" panose="02020603050405020304" pitchFamily="18" charset="0"/>
              </a:rPr>
              <a:t>Ưu</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điểm</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của</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lọc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cộng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là</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nó</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chỉ</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cần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một</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danh</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sách</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tương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giữa</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người</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dùng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và</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sản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phẩm</a:t>
            </a:r>
            <a:r>
              <a:rPr lang="en-US" kern="100">
                <a:effectLst/>
                <a:latin typeface="Montserrat" pitchFamily="2" charset="0"/>
                <a:ea typeface="Aptos"/>
                <a:cs typeface="Times New Roman" panose="02020603050405020304" pitchFamily="18" charset="0"/>
              </a:rPr>
              <a:t>, bao </a:t>
            </a:r>
            <a:r>
              <a:rPr lang="en-US" kern="100" err="1">
                <a:effectLst/>
                <a:latin typeface="Montserrat" pitchFamily="2" charset="0"/>
                <a:ea typeface="Aptos"/>
                <a:cs typeface="Times New Roman" panose="02020603050405020304" pitchFamily="18" charset="0"/>
              </a:rPr>
              <a:t>gồm</a:t>
            </a:r>
            <a:r>
              <a:rPr lang="en-US" kern="100">
                <a:effectLst/>
                <a:latin typeface="Montserrat" pitchFamily="2" charset="0"/>
                <a:ea typeface="Aptos"/>
                <a:cs typeface="Times New Roman" panose="02020603050405020304" pitchFamily="18" charset="0"/>
              </a:rPr>
              <a:t>:</a:t>
            </a:r>
          </a:p>
          <a:p>
            <a:pPr marL="285750" marR="0" lvl="0" indent="-285750">
              <a:lnSpc>
                <a:spcPct val="115000"/>
              </a:lnSpc>
              <a:spcBef>
                <a:spcPts val="0"/>
              </a:spcBef>
              <a:spcAft>
                <a:spcPts val="800"/>
              </a:spcAft>
              <a:buSzPts val="1000"/>
              <a:buFont typeface="Courier New" panose="02070309020205020404" pitchFamily="49" charset="0"/>
              <a:buChar char="o"/>
              <a:tabLst>
                <a:tab pos="457200" algn="l"/>
              </a:tabLst>
            </a:pPr>
            <a:r>
              <a:rPr lang="en-US" kern="100" err="1">
                <a:effectLst/>
                <a:latin typeface="Montserrat" pitchFamily="2" charset="0"/>
                <a:ea typeface="Aptos"/>
                <a:cs typeface="Times New Roman" panose="02020603050405020304" pitchFamily="18" charset="0"/>
              </a:rPr>
              <a:t>Tương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tường</a:t>
            </a:r>
            <a:r>
              <a:rPr lang="en-US" kern="100">
                <a:effectLst/>
                <a:latin typeface="Montserrat" pitchFamily="2" charset="0"/>
                <a:ea typeface="Aptos"/>
                <a:cs typeface="Times New Roman" panose="02020603050405020304" pitchFamily="18" charset="0"/>
              </a:rPr>
              <a:t> </a:t>
            </a:r>
            <a:r>
              <a:rPr lang="vi-VN" kern="100">
                <a:effectLst/>
                <a:latin typeface="Montserrat" pitchFamily="2" charset="0"/>
                <a:ea typeface="Aptos"/>
                <a:cs typeface="Times New Roman" panose="02020603050405020304" pitchFamily="18" charset="0"/>
              </a:rPr>
              <a:t>minh: </a:t>
            </a:r>
            <a:r>
              <a:rPr lang="en-US" kern="100" err="1">
                <a:effectLst/>
                <a:latin typeface="Montserrat" pitchFamily="2" charset="0"/>
                <a:ea typeface="Aptos"/>
                <a:cs typeface="Times New Roman" panose="02020603050405020304" pitchFamily="18" charset="0"/>
              </a:rPr>
              <a:t>Đánh</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giá</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rõ</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ràng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của</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người</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dùng</a:t>
            </a:r>
            <a:r>
              <a:rPr lang="en-US" kern="100">
                <a:effectLst/>
                <a:latin typeface="Montserrat" pitchFamily="2" charset="0"/>
                <a:ea typeface="Aptos"/>
                <a:cs typeface="Times New Roman" panose="02020603050405020304" pitchFamily="18" charset="0"/>
              </a:rPr>
              <a:t> </a:t>
            </a:r>
            <a:endParaRPr lang="vi-VN" kern="100">
              <a:effectLst/>
              <a:latin typeface="Montserrat" pitchFamily="2" charset="0"/>
              <a:ea typeface="Aptos"/>
              <a:cs typeface="Times New Roman" panose="02020603050405020304" pitchFamily="18" charset="0"/>
            </a:endParaRPr>
          </a:p>
          <a:p>
            <a:pPr marL="285750" marR="0" lvl="0" indent="-285750">
              <a:lnSpc>
                <a:spcPct val="115000"/>
              </a:lnSpc>
              <a:spcBef>
                <a:spcPts val="0"/>
              </a:spcBef>
              <a:spcAft>
                <a:spcPts val="800"/>
              </a:spcAft>
              <a:buSzPts val="1000"/>
              <a:buFont typeface="Courier New" panose="02070309020205020404" pitchFamily="49" charset="0"/>
              <a:buChar char="o"/>
              <a:tabLst>
                <a:tab pos="457200" algn="l"/>
              </a:tabLst>
            </a:pPr>
            <a:r>
              <a:rPr lang="en-US" kern="100" err="1">
                <a:effectLst/>
                <a:latin typeface="Montserrat" pitchFamily="2" charset="0"/>
                <a:ea typeface="Aptos"/>
                <a:cs typeface="Times New Roman" panose="02020603050405020304" pitchFamily="18" charset="0"/>
              </a:rPr>
              <a:t>Tương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tác</a:t>
            </a:r>
            <a:r>
              <a:rPr lang="en-US" kern="100">
                <a:effectLst/>
                <a:latin typeface="Montserrat" pitchFamily="2" charset="0"/>
                <a:ea typeface="Aptos"/>
                <a:cs typeface="Times New Roman" panose="02020603050405020304" pitchFamily="18" charset="0"/>
              </a:rPr>
              <a:t> </a:t>
            </a:r>
            <a:r>
              <a:rPr lang="vi-VN" kern="100">
                <a:effectLst/>
                <a:latin typeface="Montserrat" pitchFamily="2" charset="0"/>
                <a:ea typeface="Aptos"/>
                <a:cs typeface="Times New Roman" panose="02020603050405020304" pitchFamily="18" charset="0"/>
              </a:rPr>
              <a:t>ẩn: </a:t>
            </a:r>
            <a:r>
              <a:rPr lang="en-US" kern="100" err="1">
                <a:effectLst/>
                <a:latin typeface="Montserrat" pitchFamily="2" charset="0"/>
                <a:ea typeface="Aptos"/>
                <a:cs typeface="Times New Roman" panose="02020603050405020304" pitchFamily="18" charset="0"/>
              </a:rPr>
              <a:t>Các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hành</a:t>
            </a:r>
            <a:r>
              <a:rPr lang="en-US" kern="100">
                <a:effectLst/>
                <a:latin typeface="Montserrat" pitchFamily="2" charset="0"/>
                <a:ea typeface="Aptos"/>
                <a:cs typeface="Times New Roman" panose="02020603050405020304" pitchFamily="18" charset="0"/>
              </a:rPr>
              <a:t> vi </a:t>
            </a:r>
            <a:r>
              <a:rPr lang="en-US" kern="100" err="1">
                <a:effectLst/>
                <a:latin typeface="Montserrat" pitchFamily="2" charset="0"/>
                <a:ea typeface="Aptos"/>
                <a:cs typeface="Times New Roman" panose="02020603050405020304" pitchFamily="18" charset="0"/>
              </a:rPr>
              <a:t>gián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tiếp</a:t>
            </a:r>
            <a:r>
              <a:rPr lang="en-US" kern="100">
                <a:effectLst/>
                <a:latin typeface="Montserrat" pitchFamily="2" charset="0"/>
                <a:ea typeface="Aptos"/>
                <a:cs typeface="Times New Roman" panose="02020603050405020304" pitchFamily="18" charset="0"/>
              </a:rPr>
              <a:t> </a:t>
            </a:r>
            <a:endParaRPr lang="vi-VN" kern="100">
              <a:effectLst/>
              <a:latin typeface="Montserrat" pitchFamily="2" charset="0"/>
              <a:ea typeface="Aptos"/>
              <a:cs typeface="Times New Roman" panose="02020603050405020304" pitchFamily="18" charset="0"/>
            </a:endParaRPr>
          </a:p>
          <a:p>
            <a:pPr marL="0" marR="0" lvl="0" indent="0">
              <a:lnSpc>
                <a:spcPct val="115000"/>
              </a:lnSpc>
              <a:spcBef>
                <a:spcPts val="0"/>
              </a:spcBef>
              <a:spcAft>
                <a:spcPts val="800"/>
              </a:spcAft>
              <a:buSzPts val="1000"/>
              <a:tabLst>
                <a:tab pos="457200" algn="l"/>
              </a:tabLst>
            </a:pPr>
            <a:r>
              <a:rPr lang="en-US" kern="100" err="1">
                <a:effectLst/>
                <a:latin typeface="Montserrat" pitchFamily="2" charset="0"/>
                <a:ea typeface="Aptos"/>
                <a:cs typeface="Times New Roman" panose="02020603050405020304" pitchFamily="18" charset="0"/>
              </a:rPr>
              <a:t>Dựa</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vào</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tương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này</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thuật</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toán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lọc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cộng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có</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thể</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học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được</a:t>
            </a:r>
            <a:r>
              <a:rPr lang="en-US" kern="100">
                <a:effectLst/>
                <a:latin typeface="Montserrat" pitchFamily="2" charset="0"/>
                <a:ea typeface="Aptos"/>
                <a:cs typeface="Times New Roman" panose="02020603050405020304" pitchFamily="18" charset="0"/>
              </a:rPr>
              <a:t>:</a:t>
            </a:r>
          </a:p>
          <a:p>
            <a:pPr marL="342900" marR="0" lvl="0" indent="-342900">
              <a:lnSpc>
                <a:spcPct val="115000"/>
              </a:lnSpc>
              <a:spcBef>
                <a:spcPts val="0"/>
              </a:spcBef>
              <a:spcAft>
                <a:spcPts val="800"/>
              </a:spcAft>
              <a:buSzPts val="1000"/>
              <a:buFont typeface="Courier New" panose="02070309020205020404" pitchFamily="49" charset="0"/>
              <a:buChar char="o"/>
              <a:tabLst>
                <a:tab pos="457200" algn="l"/>
              </a:tabLst>
            </a:pPr>
            <a:r>
              <a:rPr lang="en-US" kern="100" err="1">
                <a:effectLst/>
                <a:latin typeface="Montserrat" pitchFamily="2" charset="0"/>
                <a:ea typeface="Aptos"/>
                <a:cs typeface="Times New Roman" panose="02020603050405020304" pitchFamily="18" charset="0"/>
              </a:rPr>
              <a:t>Sự</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tương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đồng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giữa</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sản</a:t>
            </a:r>
            <a:r>
              <a:rPr lang="en-US" kern="100">
                <a:effectLst/>
                <a:latin typeface="Montserrat" pitchFamily="2" charset="0"/>
                <a:ea typeface="Aptos"/>
                <a:cs typeface="Times New Roman" panose="02020603050405020304" pitchFamily="18" charset="0"/>
              </a:rPr>
              <a:t> </a:t>
            </a:r>
            <a:r>
              <a:rPr lang="vi-VN" kern="100">
                <a:effectLst/>
                <a:latin typeface="Montserrat" pitchFamily="2" charset="0"/>
                <a:ea typeface="Aptos"/>
                <a:cs typeface="Times New Roman" panose="02020603050405020304" pitchFamily="18" charset="0"/>
              </a:rPr>
              <a:t>phẩm.</a:t>
            </a:r>
            <a:endParaRPr lang="en-US" kern="100">
              <a:effectLst/>
              <a:latin typeface="Montserrat" pitchFamily="2" charset="0"/>
              <a:ea typeface="Aptos"/>
              <a:cs typeface="Times New Roman" panose="02020603050405020304" pitchFamily="18" charset="0"/>
            </a:endParaRPr>
          </a:p>
          <a:p>
            <a:pPr marL="342900" marR="0" lvl="0" indent="-342900">
              <a:lnSpc>
                <a:spcPct val="115000"/>
              </a:lnSpc>
              <a:spcBef>
                <a:spcPts val="0"/>
              </a:spcBef>
              <a:spcAft>
                <a:spcPts val="800"/>
              </a:spcAft>
              <a:buSzPts val="1000"/>
              <a:buFont typeface="Courier New" panose="02070309020205020404" pitchFamily="49" charset="0"/>
              <a:buChar char="o"/>
              <a:tabLst>
                <a:tab pos="457200" algn="l"/>
              </a:tabLst>
            </a:pPr>
            <a:r>
              <a:rPr lang="en-US" kern="100" err="1">
                <a:effectLst/>
                <a:latin typeface="Montserrat" pitchFamily="2" charset="0"/>
                <a:ea typeface="Aptos"/>
                <a:cs typeface="Times New Roman" panose="02020603050405020304" pitchFamily="18" charset="0"/>
              </a:rPr>
              <a:t>Sự</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tương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đồng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giữa</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người</a:t>
            </a:r>
            <a:r>
              <a:rPr lang="en-US" kern="100">
                <a:effectLst/>
                <a:latin typeface="Montserrat" pitchFamily="2" charset="0"/>
                <a:ea typeface="Aptos"/>
                <a:cs typeface="Times New Roman" panose="02020603050405020304" pitchFamily="18" charset="0"/>
              </a:rPr>
              <a:t> </a:t>
            </a:r>
            <a:r>
              <a:rPr lang="vi-VN" kern="100">
                <a:effectLst/>
                <a:latin typeface="Montserrat" pitchFamily="2" charset="0"/>
                <a:ea typeface="Aptos"/>
                <a:cs typeface="Times New Roman" panose="02020603050405020304" pitchFamily="18" charset="0"/>
              </a:rPr>
              <a:t>dùng.</a:t>
            </a:r>
          </a:p>
          <a:p>
            <a:pPr marL="342900" marR="0" lvl="0" indent="-342900">
              <a:lnSpc>
                <a:spcPct val="115000"/>
              </a:lnSpc>
              <a:spcBef>
                <a:spcPts val="0"/>
              </a:spcBef>
              <a:spcAft>
                <a:spcPts val="800"/>
              </a:spcAft>
              <a:buSzPts val="1000"/>
              <a:buFont typeface="Courier New" panose="02070309020205020404" pitchFamily="49" charset="0"/>
              <a:buChar char="o"/>
              <a:tabLst>
                <a:tab pos="457200" algn="l"/>
              </a:tabLst>
            </a:pPr>
            <a:r>
              <a:rPr lang="en-US" kern="100" err="1">
                <a:effectLst/>
                <a:latin typeface="Montserrat" pitchFamily="2" charset="0"/>
                <a:ea typeface="Aptos"/>
                <a:cs typeface="Times New Roman" panose="02020603050405020304" pitchFamily="18" charset="0"/>
              </a:rPr>
              <a:t>Đưa</a:t>
            </a:r>
            <a:r>
              <a:rPr lang="en-US" kern="100">
                <a:effectLst/>
                <a:latin typeface="Montserrat" pitchFamily="2" charset="0"/>
                <a:ea typeface="Aptos"/>
                <a:cs typeface="Times New Roman" panose="02020603050405020304" pitchFamily="18" charset="0"/>
              </a:rPr>
              <a:t> ra </a:t>
            </a:r>
            <a:r>
              <a:rPr lang="en-US" kern="100" err="1">
                <a:effectLst/>
                <a:latin typeface="Montserrat" pitchFamily="2" charset="0"/>
                <a:ea typeface="Aptos"/>
                <a:cs typeface="Times New Roman" panose="02020603050405020304" pitchFamily="18" charset="0"/>
              </a:rPr>
              <a:t>các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gợi</a:t>
            </a:r>
            <a:r>
              <a:rPr lang="en-US" kern="100">
                <a:effectLst/>
                <a:latin typeface="Montserrat" pitchFamily="2" charset="0"/>
                <a:ea typeface="Aptos"/>
                <a:cs typeface="Times New Roman" panose="02020603050405020304" pitchFamily="18" charset="0"/>
              </a:rPr>
              <a:t> ý </a:t>
            </a:r>
            <a:r>
              <a:rPr lang="en-US" kern="100" err="1">
                <a:effectLst/>
                <a:latin typeface="Montserrat" pitchFamily="2" charset="0"/>
                <a:ea typeface="Aptos"/>
                <a:cs typeface="Times New Roman" panose="02020603050405020304" pitchFamily="18" charset="0"/>
              </a:rPr>
              <a:t>mới</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dựa</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trên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sở</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thích</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chung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của</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người</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dùng</a:t>
            </a:r>
            <a:r>
              <a:rPr lang="en-US" kern="100">
                <a:effectLst/>
                <a:latin typeface="Montserrat" pitchFamily="2" charset="0"/>
                <a:ea typeface="Aptos"/>
                <a:cs typeface="Times New Roman" panose="02020603050405020304" pitchFamily="18" charset="0"/>
              </a:rP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7"/>
          <p:cNvSpPr txBox="1">
            <a:spLocks noGrp="1"/>
          </p:cNvSpPr>
          <p:nvPr>
            <p:ph type="title"/>
          </p:nvPr>
        </p:nvSpPr>
        <p:spPr>
          <a:xfrm>
            <a:off x="2646000" y="230488"/>
            <a:ext cx="385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effectLst/>
                <a:latin typeface="Crimson Text" pitchFamily="2" charset="0"/>
                <a:ea typeface="Aptos"/>
              </a:rPr>
              <a:t>Alternating Least Squares </a:t>
            </a:r>
            <a:endParaRPr sz="4400">
              <a:latin typeface="Crimson Text" pitchFamily="2" charset="0"/>
            </a:endParaRPr>
          </a:p>
        </p:txBody>
      </p:sp>
      <p:sp>
        <p:nvSpPr>
          <p:cNvPr id="415" name="Google Shape;415;p47"/>
          <p:cNvSpPr txBox="1">
            <a:spLocks noGrp="1"/>
          </p:cNvSpPr>
          <p:nvPr>
            <p:ph type="subTitle" idx="1"/>
          </p:nvPr>
        </p:nvSpPr>
        <p:spPr>
          <a:xfrm>
            <a:off x="1624537" y="746730"/>
            <a:ext cx="5894926" cy="665400"/>
          </a:xfrm>
          <a:prstGeom prst="rect">
            <a:avLst/>
          </a:prstGeom>
        </p:spPr>
        <p:txBody>
          <a:bodyPr spcFirstLastPara="1" wrap="square" lIns="91425" tIns="91425" rIns="91425" bIns="91425" anchor="t" anchorCtr="0">
            <a:noAutofit/>
          </a:bodyPr>
          <a:lstStyle/>
          <a:p>
            <a:pPr marL="0" marR="0" lvl="0" indent="0" algn="ctr">
              <a:lnSpc>
                <a:spcPct val="115000"/>
              </a:lnSpc>
              <a:spcBef>
                <a:spcPts val="0"/>
              </a:spcBef>
              <a:spcAft>
                <a:spcPts val="800"/>
              </a:spcAft>
              <a:buSzPts val="1000"/>
              <a:tabLst>
                <a:tab pos="457200" algn="l"/>
              </a:tabLst>
            </a:pPr>
            <a:r>
              <a:rPr lang="en-US" kern="100">
                <a:effectLst/>
                <a:latin typeface="Montserrat" pitchFamily="2" charset="0"/>
                <a:ea typeface="Aptos"/>
                <a:cs typeface="Times New Roman" panose="02020603050405020304" pitchFamily="18" charset="0"/>
              </a:rPr>
              <a:t>ALS </a:t>
            </a:r>
            <a:r>
              <a:rPr lang="en-US" kern="100" err="1">
                <a:effectLst/>
                <a:latin typeface="Montserrat" pitchFamily="2" charset="0"/>
                <a:ea typeface="Aptos"/>
                <a:cs typeface="Times New Roman" panose="02020603050405020304" pitchFamily="18" charset="0"/>
              </a:rPr>
              <a:t>là</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một</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thuật</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toán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phổ</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biến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để</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thực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hiện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lọc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cộng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và</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có</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khả</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năng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mở</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rộng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tốt</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trên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cụm</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máy</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tính</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Thuật</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toán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này</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được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triển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khai</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trong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lớp</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mllib.recommendation.ALS</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của</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MLlib</a:t>
            </a:r>
            <a:r>
              <a:rPr lang="en-US" kern="100">
                <a:effectLst/>
                <a:latin typeface="Montserrat" pitchFamily="2" charset="0"/>
                <a:ea typeface="Aptos"/>
                <a:cs typeface="Times New Roman" panose="02020603050405020304" pitchFamily="18" charset="0"/>
              </a:rPr>
              <a:t>.</a:t>
            </a:r>
          </a:p>
        </p:txBody>
      </p:sp>
      <p:sp>
        <p:nvSpPr>
          <p:cNvPr id="417" name="Google Shape;417;p47"/>
          <p:cNvSpPr txBox="1">
            <a:spLocks noGrp="1"/>
          </p:cNvSpPr>
          <p:nvPr>
            <p:ph type="subTitle" idx="3"/>
          </p:nvPr>
        </p:nvSpPr>
        <p:spPr>
          <a:xfrm>
            <a:off x="321316" y="1727459"/>
            <a:ext cx="7400750" cy="665400"/>
          </a:xfrm>
          <a:prstGeom prst="rect">
            <a:avLst/>
          </a:prstGeom>
        </p:spPr>
        <p:txBody>
          <a:bodyPr spcFirstLastPara="1" wrap="square" lIns="91425" tIns="91425" rIns="91425" bIns="91425" anchor="t" anchorCtr="0">
            <a:noAutofit/>
          </a:bodyPr>
          <a:lstStyle/>
          <a:p>
            <a:pPr marL="0" marR="0">
              <a:lnSpc>
                <a:spcPct val="115000"/>
              </a:lnSpc>
              <a:spcBef>
                <a:spcPts val="0"/>
              </a:spcBef>
              <a:spcAft>
                <a:spcPts val="800"/>
              </a:spcAft>
            </a:pPr>
            <a:r>
              <a:rPr lang="en-US" kern="100" err="1">
                <a:effectLst/>
                <a:latin typeface="Montserrat" pitchFamily="2" charset="0"/>
                <a:ea typeface="Aptos"/>
                <a:cs typeface="Times New Roman" panose="02020603050405020304" pitchFamily="18" charset="0"/>
              </a:rPr>
              <a:t>Các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tham</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số</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chính</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của</a:t>
            </a:r>
            <a:r>
              <a:rPr lang="en-US" kern="100">
                <a:effectLst/>
                <a:latin typeface="Montserrat" pitchFamily="2" charset="0"/>
                <a:ea typeface="Aptos"/>
                <a:cs typeface="Times New Roman" panose="02020603050405020304" pitchFamily="18" charset="0"/>
              </a:rPr>
              <a:t> </a:t>
            </a:r>
            <a:r>
              <a:rPr lang="vi-VN" kern="100">
                <a:effectLst/>
                <a:latin typeface="Montserrat" pitchFamily="2" charset="0"/>
                <a:ea typeface="Aptos"/>
                <a:cs typeface="Times New Roman" panose="02020603050405020304" pitchFamily="18" charset="0"/>
              </a:rPr>
              <a:t>ALS:</a:t>
            </a:r>
            <a:endParaRPr lang="en-US" kern="100">
              <a:effectLst/>
              <a:latin typeface="Montserrat" pitchFamily="2" charset="0"/>
              <a:ea typeface="Aptos"/>
              <a:cs typeface="Times New Roman" panose="02020603050405020304" pitchFamily="18" charset="0"/>
            </a:endParaRPr>
          </a:p>
          <a:p>
            <a:pPr marL="228600" marR="0" lvl="0" indent="-228600">
              <a:lnSpc>
                <a:spcPct val="115000"/>
              </a:lnSpc>
              <a:spcBef>
                <a:spcPts val="0"/>
              </a:spcBef>
              <a:spcAft>
                <a:spcPts val="800"/>
              </a:spcAft>
              <a:buSzPts val="1000"/>
              <a:buFont typeface="+mj-lt"/>
              <a:buAutoNum type="arabicPeriod"/>
              <a:tabLst>
                <a:tab pos="457200" algn="l"/>
              </a:tabLst>
            </a:pPr>
            <a:r>
              <a:rPr lang="en-US" kern="100">
                <a:effectLst/>
                <a:latin typeface="Montserrat" pitchFamily="2" charset="0"/>
                <a:ea typeface="Aptos"/>
                <a:cs typeface="Times New Roman" panose="02020603050405020304" pitchFamily="18" charset="0"/>
              </a:rPr>
              <a:t>rank: </a:t>
            </a:r>
            <a:r>
              <a:rPr lang="en-US" kern="100" err="1">
                <a:effectLst/>
                <a:latin typeface="Montserrat" pitchFamily="2" charset="0"/>
                <a:ea typeface="Aptos"/>
                <a:cs typeface="Times New Roman" panose="02020603050405020304" pitchFamily="18" charset="0"/>
              </a:rPr>
              <a:t>Kích</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thước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của</a:t>
            </a:r>
            <a:r>
              <a:rPr lang="en-US" kern="100">
                <a:effectLst/>
                <a:latin typeface="Montserrat" pitchFamily="2" charset="0"/>
                <a:ea typeface="Aptos"/>
                <a:cs typeface="Times New Roman" panose="02020603050405020304" pitchFamily="18" charset="0"/>
              </a:rPr>
              <a:t> vector </a:t>
            </a:r>
            <a:r>
              <a:rPr lang="en-US" kern="100" err="1">
                <a:effectLst/>
                <a:latin typeface="Montserrat" pitchFamily="2" charset="0"/>
                <a:ea typeface="Aptos"/>
                <a:cs typeface="Times New Roman" panose="02020603050405020304" pitchFamily="18" charset="0"/>
              </a:rPr>
              <a:t>đặc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trưng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mặc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định</a:t>
            </a:r>
            <a:r>
              <a:rPr lang="en-US" kern="100">
                <a:effectLst/>
                <a:latin typeface="Montserrat" pitchFamily="2" charset="0"/>
                <a:ea typeface="Aptos"/>
                <a:cs typeface="Times New Roman" panose="02020603050405020304" pitchFamily="18" charset="0"/>
              </a:rPr>
              <a:t>: 10). </a:t>
            </a:r>
            <a:endParaRPr lang="vi-VN" kern="100">
              <a:effectLst/>
              <a:latin typeface="Montserrat" pitchFamily="2" charset="0"/>
              <a:ea typeface="Aptos"/>
              <a:cs typeface="Times New Roman" panose="02020603050405020304" pitchFamily="18" charset="0"/>
            </a:endParaRPr>
          </a:p>
          <a:p>
            <a:pPr marL="228600" marR="0" lvl="0" indent="-228600">
              <a:lnSpc>
                <a:spcPct val="115000"/>
              </a:lnSpc>
              <a:spcBef>
                <a:spcPts val="0"/>
              </a:spcBef>
              <a:spcAft>
                <a:spcPts val="800"/>
              </a:spcAft>
              <a:buSzPts val="1000"/>
              <a:buFont typeface="+mj-lt"/>
              <a:buAutoNum type="arabicPeriod"/>
              <a:tabLst>
                <a:tab pos="457200" algn="l"/>
              </a:tabLst>
            </a:pPr>
            <a:r>
              <a:rPr lang="en-US" kern="100">
                <a:effectLst/>
                <a:latin typeface="Montserrat" pitchFamily="2" charset="0"/>
                <a:ea typeface="Aptos"/>
                <a:cs typeface="Times New Roman" panose="02020603050405020304" pitchFamily="18" charset="0"/>
              </a:rPr>
              <a:t>iterations: </a:t>
            </a:r>
            <a:r>
              <a:rPr lang="en-US" kern="100" err="1">
                <a:effectLst/>
                <a:latin typeface="Montserrat" pitchFamily="2" charset="0"/>
                <a:ea typeface="Aptos"/>
                <a:cs typeface="Times New Roman" panose="02020603050405020304" pitchFamily="18" charset="0"/>
              </a:rPr>
              <a:t>Số</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vòng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lặp</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huấn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luyện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mặc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định</a:t>
            </a:r>
            <a:r>
              <a:rPr lang="en-US" kern="100">
                <a:effectLst/>
                <a:latin typeface="Montserrat" pitchFamily="2" charset="0"/>
                <a:ea typeface="Aptos"/>
                <a:cs typeface="Times New Roman" panose="02020603050405020304" pitchFamily="18" charset="0"/>
              </a:rPr>
              <a:t>: 10).</a:t>
            </a:r>
          </a:p>
          <a:p>
            <a:pPr marL="228600" marR="0" lvl="0" indent="-228600">
              <a:lnSpc>
                <a:spcPct val="115000"/>
              </a:lnSpc>
              <a:spcBef>
                <a:spcPts val="0"/>
              </a:spcBef>
              <a:spcAft>
                <a:spcPts val="800"/>
              </a:spcAft>
              <a:buSzPts val="1000"/>
              <a:buFont typeface="+mj-lt"/>
              <a:buAutoNum type="arabicPeriod"/>
              <a:tabLst>
                <a:tab pos="457200" algn="l"/>
              </a:tabLst>
            </a:pPr>
            <a:r>
              <a:rPr lang="en-US" kern="100">
                <a:effectLst/>
                <a:latin typeface="Montserrat" pitchFamily="2" charset="0"/>
                <a:ea typeface="Aptos"/>
                <a:cs typeface="Times New Roman" panose="02020603050405020304" pitchFamily="18" charset="0"/>
              </a:rPr>
              <a:t>lambda: </a:t>
            </a:r>
            <a:r>
              <a:rPr lang="en-US" kern="100" err="1">
                <a:effectLst/>
                <a:latin typeface="Montserrat" pitchFamily="2" charset="0"/>
                <a:ea typeface="Aptos"/>
                <a:cs typeface="Times New Roman" panose="02020603050405020304" pitchFamily="18" charset="0"/>
              </a:rPr>
              <a:t>Tham</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số</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điều</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chuẩn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để</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tránh</a:t>
            </a:r>
            <a:r>
              <a:rPr lang="en-US" kern="100">
                <a:effectLst/>
                <a:latin typeface="Montserrat" pitchFamily="2" charset="0"/>
                <a:ea typeface="Aptos"/>
                <a:cs typeface="Times New Roman" panose="02020603050405020304" pitchFamily="18" charset="0"/>
              </a:rPr>
              <a:t> overfitting (</a:t>
            </a:r>
            <a:r>
              <a:rPr lang="en-US" kern="100" err="1">
                <a:effectLst/>
                <a:latin typeface="Montserrat" pitchFamily="2" charset="0"/>
                <a:ea typeface="Aptos"/>
                <a:cs typeface="Times New Roman" panose="02020603050405020304" pitchFamily="18" charset="0"/>
              </a:rPr>
              <a:t>mặc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định</a:t>
            </a:r>
            <a:r>
              <a:rPr lang="en-US" kern="100">
                <a:effectLst/>
                <a:latin typeface="Montserrat" pitchFamily="2" charset="0"/>
                <a:ea typeface="Aptos"/>
                <a:cs typeface="Times New Roman" panose="02020603050405020304" pitchFamily="18" charset="0"/>
              </a:rPr>
              <a:t>: 0.01).</a:t>
            </a:r>
          </a:p>
          <a:p>
            <a:pPr marL="228600" marR="0" lvl="0" indent="-228600">
              <a:lnSpc>
                <a:spcPct val="115000"/>
              </a:lnSpc>
              <a:spcBef>
                <a:spcPts val="0"/>
              </a:spcBef>
              <a:spcAft>
                <a:spcPts val="800"/>
              </a:spcAft>
              <a:buSzPts val="1000"/>
              <a:buFont typeface="+mj-lt"/>
              <a:buAutoNum type="arabicPeriod"/>
              <a:tabLst>
                <a:tab pos="457200" algn="l"/>
              </a:tabLst>
            </a:pPr>
            <a:r>
              <a:rPr lang="en-US" kern="100">
                <a:effectLst/>
                <a:latin typeface="Montserrat" pitchFamily="2" charset="0"/>
                <a:ea typeface="Aptos"/>
                <a:cs typeface="Times New Roman" panose="02020603050405020304" pitchFamily="18" charset="0"/>
              </a:rPr>
              <a:t>alpha: </a:t>
            </a:r>
            <a:r>
              <a:rPr lang="en-US" kern="100" err="1">
                <a:effectLst/>
                <a:latin typeface="Montserrat" pitchFamily="2" charset="0"/>
                <a:ea typeface="Aptos"/>
                <a:cs typeface="Times New Roman" panose="02020603050405020304" pitchFamily="18" charset="0"/>
              </a:rPr>
              <a:t>Hệ</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số</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được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sử</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dụng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để</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tính</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toán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mức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độ</a:t>
            </a:r>
            <a:r>
              <a:rPr lang="en-US" kern="100">
                <a:effectLst/>
                <a:latin typeface="Montserrat" pitchFamily="2" charset="0"/>
                <a:ea typeface="Aptos"/>
                <a:cs typeface="Times New Roman" panose="02020603050405020304" pitchFamily="18" charset="0"/>
              </a:rPr>
              <a:t> tin </a:t>
            </a:r>
            <a:r>
              <a:rPr lang="en-US" kern="100" err="1">
                <a:effectLst/>
                <a:latin typeface="Montserrat" pitchFamily="2" charset="0"/>
                <a:ea typeface="Aptos"/>
                <a:cs typeface="Times New Roman" panose="02020603050405020304" pitchFamily="18" charset="0"/>
              </a:rPr>
              <a:t>cậy</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trong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mô</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hình</a:t>
            </a:r>
            <a:r>
              <a:rPr lang="en-US" kern="100">
                <a:effectLst/>
                <a:latin typeface="Montserrat" pitchFamily="2" charset="0"/>
                <a:ea typeface="Aptos"/>
                <a:cs typeface="Times New Roman" panose="02020603050405020304" pitchFamily="18" charset="0"/>
              </a:rPr>
              <a:t> ALS </a:t>
            </a:r>
            <a:r>
              <a:rPr lang="en-US" kern="100" err="1">
                <a:effectLst/>
                <a:latin typeface="Montserrat" pitchFamily="2" charset="0"/>
                <a:ea typeface="Aptos"/>
                <a:cs typeface="Times New Roman" panose="02020603050405020304" pitchFamily="18" charset="0"/>
              </a:rPr>
              <a:t>với</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phản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hồi</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ẩn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mặc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định</a:t>
            </a:r>
            <a:r>
              <a:rPr lang="en-US" kern="100">
                <a:effectLst/>
                <a:latin typeface="Montserrat" pitchFamily="2" charset="0"/>
                <a:ea typeface="Aptos"/>
                <a:cs typeface="Times New Roman" panose="02020603050405020304" pitchFamily="18" charset="0"/>
              </a:rPr>
              <a:t>: 1.0).</a:t>
            </a:r>
          </a:p>
          <a:p>
            <a:pPr marL="228600" marR="0" lvl="0" indent="-228600">
              <a:lnSpc>
                <a:spcPct val="115000"/>
              </a:lnSpc>
              <a:spcBef>
                <a:spcPts val="0"/>
              </a:spcBef>
              <a:spcAft>
                <a:spcPts val="800"/>
              </a:spcAft>
              <a:buSzPts val="1000"/>
              <a:buFont typeface="+mj-lt"/>
              <a:buAutoNum type="arabicPeriod"/>
              <a:tabLst>
                <a:tab pos="457200" algn="l"/>
              </a:tabLst>
            </a:pPr>
            <a:r>
              <a:rPr lang="en-US" kern="100" err="1">
                <a:effectLst/>
                <a:latin typeface="Montserrat" pitchFamily="2" charset="0"/>
                <a:ea typeface="Aptos"/>
                <a:cs typeface="Times New Roman" panose="02020603050405020304" pitchFamily="18" charset="0"/>
              </a:rPr>
              <a:t>numUserBlocks</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numProductBlocks</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Số</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khối</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để</a:t>
            </a:r>
            <a:r>
              <a:rPr lang="en-US" kern="100">
                <a:effectLst/>
                <a:latin typeface="Montserrat" pitchFamily="2" charset="0"/>
                <a:ea typeface="Aptos"/>
                <a:cs typeface="Times New Roman" panose="02020603050405020304" pitchFamily="18" charset="0"/>
              </a:rPr>
              <a:t> chia </a:t>
            </a:r>
            <a:r>
              <a:rPr lang="en-US" kern="100" err="1">
                <a:effectLst/>
                <a:latin typeface="Montserrat" pitchFamily="2" charset="0"/>
                <a:ea typeface="Aptos"/>
                <a:cs typeface="Times New Roman" panose="02020603050405020304" pitchFamily="18" charset="0"/>
              </a:rPr>
              <a:t>dữ</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liệu</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người</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dùng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và</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sản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phẩm</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nhằm</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tối</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ưu</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tính</a:t>
            </a:r>
            <a:r>
              <a:rPr lang="en-US" kern="100">
                <a:effectLst/>
                <a:latin typeface="Montserrat" pitchFamily="2" charset="0"/>
                <a:ea typeface="Aptos"/>
                <a:cs typeface="Times New Roman" panose="02020603050405020304" pitchFamily="18" charset="0"/>
              </a:rPr>
              <a:t> song </a:t>
            </a:r>
            <a:r>
              <a:rPr lang="en-US" kern="100" err="1">
                <a:effectLst/>
                <a:latin typeface="Montserrat" pitchFamily="2" charset="0"/>
                <a:ea typeface="Aptos"/>
                <a:cs typeface="Times New Roman" panose="02020603050405020304" pitchFamily="18" charset="0"/>
              </a:rPr>
              <a:t>song</a:t>
            </a:r>
            <a:r>
              <a:rPr lang="en-US" kern="100">
                <a:effectLst/>
                <a:latin typeface="Montserrat" pitchFamily="2" charset="0"/>
                <a:ea typeface="Aptos"/>
                <a:cs typeface="Times New Roman" panose="02020603050405020304" pitchFamily="18" charset="0"/>
              </a:rPr>
              <a:t>.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0"/>
          <p:cNvSpPr txBox="1">
            <a:spLocks noGrp="1"/>
          </p:cNvSpPr>
          <p:nvPr>
            <p:ph type="subTitle" idx="1"/>
          </p:nvPr>
        </p:nvSpPr>
        <p:spPr>
          <a:xfrm>
            <a:off x="1848429" y="642670"/>
            <a:ext cx="6284403" cy="775981"/>
          </a:xfrm>
          <a:prstGeom prst="rect">
            <a:avLst/>
          </a:prstGeom>
        </p:spPr>
        <p:txBody>
          <a:bodyPr spcFirstLastPara="1" wrap="square" lIns="91425" tIns="91425" rIns="91425" bIns="91425" anchor="b" anchorCtr="0">
            <a:noAutofit/>
          </a:bodyPr>
          <a:lstStyle/>
          <a:p>
            <a:pPr marL="0" indent="0" algn="ctr"/>
            <a:r>
              <a:rPr lang="en-US" sz="1400" kern="100">
                <a:effectLst/>
                <a:latin typeface="Montserrat" pitchFamily="2" charset="0"/>
                <a:ea typeface="Aptos"/>
                <a:cs typeface="Times New Roman" panose="02020603050405020304" pitchFamily="18" charset="0"/>
              </a:rPr>
              <a:t>PCA (Principal Component Analysis): Biến đổi dữ liệu thành không gian có ít chiều hơn nhưng vẫn giữ được thông tin quan trọng.</a:t>
            </a:r>
            <a:endParaRPr lang="vi-VN" sz="1400" kern="100">
              <a:effectLst/>
              <a:latin typeface="Montserrat" pitchFamily="2" charset="0"/>
              <a:ea typeface="Aptos"/>
              <a:cs typeface="Times New Roman" panose="02020603050405020304" pitchFamily="18" charset="0"/>
            </a:endParaRPr>
          </a:p>
        </p:txBody>
      </p:sp>
      <p:sp>
        <p:nvSpPr>
          <p:cNvPr id="4" name="Google Shape;414;p47">
            <a:extLst>
              <a:ext uri="{FF2B5EF4-FFF2-40B4-BE49-F238E27FC236}">
                <a16:creationId xmlns:a16="http://schemas.microsoft.com/office/drawing/2014/main" id="{EB0625F4-92F1-46EC-809F-CA23F2499CAD}"/>
              </a:ext>
            </a:extLst>
          </p:cNvPr>
          <p:cNvSpPr txBox="1">
            <a:spLocks/>
          </p:cNvSpPr>
          <p:nvPr/>
        </p:nvSpPr>
        <p:spPr>
          <a:xfrm>
            <a:off x="2903506" y="259849"/>
            <a:ext cx="41742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skervville"/>
              <a:buNone/>
              <a:defRPr sz="3500" b="0" i="0" u="none" strike="noStrike" cap="none">
                <a:solidFill>
                  <a:schemeClr val="dk1"/>
                </a:solidFill>
                <a:latin typeface="Baskervville"/>
                <a:ea typeface="Baskervville"/>
                <a:cs typeface="Baskervville"/>
                <a:sym typeface="Baskervville"/>
              </a:defRPr>
            </a:lvl1pPr>
            <a:lvl2pPr marR="0" lvl="1"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2pPr>
            <a:lvl3pPr marR="0" lvl="2"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3pPr>
            <a:lvl4pPr marR="0" lvl="3"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4pPr>
            <a:lvl5pPr marR="0" lvl="4"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5pPr>
            <a:lvl6pPr marR="0" lvl="5"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6pPr>
            <a:lvl7pPr marR="0" lvl="6"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7pPr>
            <a:lvl8pPr marR="0" lvl="7"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8pPr>
            <a:lvl9pPr marR="0" lvl="8"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9pPr>
          </a:lstStyle>
          <a:p>
            <a:r>
              <a:rPr lang="en-US" sz="2800">
                <a:effectLst/>
                <a:latin typeface="Times New Roman" panose="02020603050405020304" pitchFamily="18" charset="0"/>
                <a:ea typeface="Aptos"/>
              </a:rPr>
              <a:t>Dimensionality Reduction </a:t>
            </a:r>
            <a:endParaRPr lang="en-US" sz="6000">
              <a:latin typeface="Crimson Text" pitchFamily="2" charset="0"/>
            </a:endParaRPr>
          </a:p>
        </p:txBody>
      </p:sp>
      <p:sp>
        <p:nvSpPr>
          <p:cNvPr id="8" name="TextBox 7">
            <a:extLst>
              <a:ext uri="{FF2B5EF4-FFF2-40B4-BE49-F238E27FC236}">
                <a16:creationId xmlns:a16="http://schemas.microsoft.com/office/drawing/2014/main" id="{01F40E0F-6B2B-4EAE-9053-F40D434492DE}"/>
              </a:ext>
            </a:extLst>
          </p:cNvPr>
          <p:cNvSpPr txBox="1"/>
          <p:nvPr/>
        </p:nvSpPr>
        <p:spPr>
          <a:xfrm>
            <a:off x="1371894" y="1418651"/>
            <a:ext cx="6090113" cy="3693319"/>
          </a:xfrm>
          <a:prstGeom prst="rect">
            <a:avLst/>
          </a:prstGeom>
          <a:noFill/>
        </p:spPr>
        <p:txBody>
          <a:bodyPr wrap="square">
            <a:spAutoFit/>
          </a:bodyPr>
          <a:lstStyle/>
          <a:p>
            <a:pPr marL="0" indent="0"/>
            <a:r>
              <a:rPr lang="en-US" sz="1200" kern="100">
                <a:effectLst/>
                <a:latin typeface="Montserrat" pitchFamily="2" charset="0"/>
                <a:ea typeface="Aptos"/>
                <a:cs typeface="Times New Roman" panose="02020603050405020304" pitchFamily="18" charset="0"/>
              </a:rPr>
              <a:t>Ví dụ: PCA trong Scala</a:t>
            </a:r>
            <a:endParaRPr lang="vi-VN" sz="1200" kern="100">
              <a:effectLst/>
              <a:latin typeface="Montserrat" pitchFamily="2" charset="0"/>
              <a:ea typeface="Aptos"/>
              <a:cs typeface="Times New Roman" panose="02020603050405020304" pitchFamily="18" charset="0"/>
            </a:endParaRPr>
          </a:p>
          <a:p>
            <a:pPr marL="0" indent="0"/>
            <a:endParaRPr lang="en-US" sz="1200" kern="100">
              <a:effectLst/>
              <a:latin typeface="Montserrat" pitchFamily="2" charset="0"/>
              <a:ea typeface="Aptos"/>
              <a:cs typeface="Times New Roman" panose="02020603050405020304" pitchFamily="18" charset="0"/>
            </a:endParaRPr>
          </a:p>
          <a:p>
            <a:pPr marL="0" indent="0"/>
            <a:r>
              <a:rPr lang="en-US" sz="1200" kern="100">
                <a:effectLst/>
                <a:latin typeface="Montserrat" pitchFamily="2" charset="0"/>
                <a:ea typeface="Aptos"/>
                <a:cs typeface="Times New Roman" panose="02020603050405020304" pitchFamily="18" charset="0"/>
              </a:rPr>
              <a:t>import org.apache.spark.mllib.linalg.Matrix</a:t>
            </a:r>
            <a:endParaRPr lang="vi-VN" sz="1200" kern="100">
              <a:effectLst/>
              <a:latin typeface="Montserrat" pitchFamily="2" charset="0"/>
              <a:ea typeface="Aptos"/>
              <a:cs typeface="Times New Roman" panose="02020603050405020304" pitchFamily="18" charset="0"/>
            </a:endParaRPr>
          </a:p>
          <a:p>
            <a:pPr marL="0" indent="0"/>
            <a:endParaRPr lang="en-US" sz="1200" kern="100">
              <a:effectLst/>
              <a:latin typeface="Montserrat" pitchFamily="2" charset="0"/>
              <a:ea typeface="Aptos"/>
              <a:cs typeface="Times New Roman" panose="02020603050405020304" pitchFamily="18" charset="0"/>
            </a:endParaRPr>
          </a:p>
          <a:p>
            <a:pPr marL="0" indent="0"/>
            <a:r>
              <a:rPr lang="en-US" sz="1200" kern="100">
                <a:effectLst/>
                <a:latin typeface="Montserrat" pitchFamily="2" charset="0"/>
                <a:ea typeface="Aptos"/>
                <a:cs typeface="Times New Roman" panose="02020603050405020304" pitchFamily="18" charset="0"/>
              </a:rPr>
              <a:t>import org.apache.spark.mllib.linalg.distributed.RowMatrix</a:t>
            </a:r>
            <a:endParaRPr lang="vi-VN" sz="1200" kern="100">
              <a:effectLst/>
              <a:latin typeface="Montserrat" pitchFamily="2" charset="0"/>
              <a:ea typeface="Aptos"/>
              <a:cs typeface="Times New Roman" panose="02020603050405020304" pitchFamily="18" charset="0"/>
            </a:endParaRPr>
          </a:p>
          <a:p>
            <a:pPr marL="0" indent="0"/>
            <a:endParaRPr lang="en-US" sz="1200" kern="100">
              <a:effectLst/>
              <a:latin typeface="Montserrat" pitchFamily="2" charset="0"/>
              <a:ea typeface="Aptos"/>
              <a:cs typeface="Times New Roman" panose="02020603050405020304" pitchFamily="18" charset="0"/>
            </a:endParaRPr>
          </a:p>
          <a:p>
            <a:pPr marL="0" indent="0"/>
            <a:r>
              <a:rPr lang="en-US" sz="1200" kern="100">
                <a:effectLst/>
                <a:latin typeface="Montserrat" pitchFamily="2" charset="0"/>
                <a:ea typeface="Aptos"/>
                <a:cs typeface="Times New Roman" panose="02020603050405020304" pitchFamily="18" charset="0"/>
              </a:rPr>
              <a:t>val points: RDD[Vector] = // ...</a:t>
            </a:r>
            <a:endParaRPr lang="vi-VN" sz="1200" kern="100">
              <a:effectLst/>
              <a:latin typeface="Montserrat" pitchFamily="2" charset="0"/>
              <a:ea typeface="Aptos"/>
              <a:cs typeface="Times New Roman" panose="02020603050405020304" pitchFamily="18" charset="0"/>
            </a:endParaRPr>
          </a:p>
          <a:p>
            <a:pPr marL="0" indent="0"/>
            <a:endParaRPr lang="en-US" sz="1200" kern="100">
              <a:effectLst/>
              <a:latin typeface="Montserrat" pitchFamily="2" charset="0"/>
              <a:ea typeface="Aptos"/>
              <a:cs typeface="Times New Roman" panose="02020603050405020304" pitchFamily="18" charset="0"/>
            </a:endParaRPr>
          </a:p>
          <a:p>
            <a:pPr marL="0" indent="0"/>
            <a:r>
              <a:rPr lang="en-US" sz="1200" kern="100">
                <a:effectLst/>
                <a:latin typeface="Montserrat" pitchFamily="2" charset="0"/>
                <a:ea typeface="Aptos"/>
                <a:cs typeface="Times New Roman" panose="02020603050405020304" pitchFamily="18" charset="0"/>
              </a:rPr>
              <a:t>val mat: RowMatrix = new RowMatrix(points)</a:t>
            </a:r>
            <a:endParaRPr lang="vi-VN" sz="1200" kern="100">
              <a:effectLst/>
              <a:latin typeface="Montserrat" pitchFamily="2" charset="0"/>
              <a:ea typeface="Aptos"/>
              <a:cs typeface="Times New Roman" panose="02020603050405020304" pitchFamily="18" charset="0"/>
            </a:endParaRPr>
          </a:p>
          <a:p>
            <a:pPr marL="0" indent="0"/>
            <a:endParaRPr lang="en-US" sz="1200" kern="100">
              <a:effectLst/>
              <a:latin typeface="Montserrat" pitchFamily="2" charset="0"/>
              <a:ea typeface="Aptos"/>
              <a:cs typeface="Times New Roman" panose="02020603050405020304" pitchFamily="18" charset="0"/>
            </a:endParaRPr>
          </a:p>
          <a:p>
            <a:pPr marL="0" indent="0"/>
            <a:r>
              <a:rPr lang="en-US" sz="1200" kern="100">
                <a:effectLst/>
                <a:latin typeface="Montserrat" pitchFamily="2" charset="0"/>
                <a:ea typeface="Aptos"/>
                <a:cs typeface="Times New Roman" panose="02020603050405020304" pitchFamily="18" charset="0"/>
              </a:rPr>
              <a:t>val pc: Matrix = mat.computePrincipalComponents(2)</a:t>
            </a:r>
            <a:endParaRPr lang="vi-VN" sz="1200" kern="100">
              <a:effectLst/>
              <a:latin typeface="Montserrat" pitchFamily="2" charset="0"/>
              <a:ea typeface="Aptos"/>
              <a:cs typeface="Times New Roman" panose="02020603050405020304" pitchFamily="18" charset="0"/>
            </a:endParaRPr>
          </a:p>
          <a:p>
            <a:pPr marL="0" indent="0"/>
            <a:endParaRPr lang="en-US" sz="1200" kern="100">
              <a:effectLst/>
              <a:latin typeface="Montserrat" pitchFamily="2" charset="0"/>
              <a:ea typeface="Aptos"/>
              <a:cs typeface="Times New Roman" panose="02020603050405020304" pitchFamily="18" charset="0"/>
            </a:endParaRPr>
          </a:p>
          <a:p>
            <a:pPr marL="0" indent="0"/>
            <a:r>
              <a:rPr lang="en-US" sz="1200" kern="100">
                <a:effectLst/>
                <a:latin typeface="Montserrat" pitchFamily="2" charset="0"/>
                <a:ea typeface="Aptos"/>
                <a:cs typeface="Times New Roman" panose="02020603050405020304" pitchFamily="18" charset="0"/>
              </a:rPr>
              <a:t>// Dự đoán điểm vào không gian chiều thấp</a:t>
            </a:r>
            <a:endParaRPr lang="vi-VN" sz="1200" kern="100">
              <a:effectLst/>
              <a:latin typeface="Montserrat" pitchFamily="2" charset="0"/>
              <a:ea typeface="Aptos"/>
              <a:cs typeface="Times New Roman" panose="02020603050405020304" pitchFamily="18" charset="0"/>
            </a:endParaRPr>
          </a:p>
          <a:p>
            <a:pPr marL="0" indent="0"/>
            <a:endParaRPr lang="en-US" sz="1200" kern="100">
              <a:effectLst/>
              <a:latin typeface="Montserrat" pitchFamily="2" charset="0"/>
              <a:ea typeface="Aptos"/>
              <a:cs typeface="Times New Roman" panose="02020603050405020304" pitchFamily="18" charset="0"/>
            </a:endParaRPr>
          </a:p>
          <a:p>
            <a:pPr marL="0" indent="0"/>
            <a:r>
              <a:rPr lang="en-US" sz="1200" kern="100">
                <a:effectLst/>
                <a:latin typeface="Montserrat" pitchFamily="2" charset="0"/>
                <a:ea typeface="Aptos"/>
                <a:cs typeface="Times New Roman" panose="02020603050405020304" pitchFamily="18" charset="0"/>
              </a:rPr>
              <a:t>val projected = mat.multiply(pc).rows</a:t>
            </a:r>
            <a:endParaRPr lang="vi-VN" sz="1200" kern="100">
              <a:effectLst/>
              <a:latin typeface="Montserrat" pitchFamily="2" charset="0"/>
              <a:ea typeface="Aptos"/>
              <a:cs typeface="Times New Roman" panose="02020603050405020304" pitchFamily="18" charset="0"/>
            </a:endParaRPr>
          </a:p>
          <a:p>
            <a:pPr marL="0" indent="0"/>
            <a:endParaRPr lang="en-US" sz="1200" kern="100">
              <a:effectLst/>
              <a:latin typeface="Montserrat" pitchFamily="2" charset="0"/>
              <a:ea typeface="Aptos"/>
              <a:cs typeface="Times New Roman" panose="02020603050405020304" pitchFamily="18" charset="0"/>
            </a:endParaRPr>
          </a:p>
          <a:p>
            <a:pPr marL="0" indent="0"/>
            <a:r>
              <a:rPr lang="en-US" sz="1200" kern="100">
                <a:effectLst/>
                <a:latin typeface="Montserrat" pitchFamily="2" charset="0"/>
                <a:ea typeface="Aptos"/>
                <a:cs typeface="Times New Roman" panose="02020603050405020304" pitchFamily="18" charset="0"/>
              </a:rPr>
              <a:t>// Huấn luyện mô hình k-means trên dữ liệu 2 chiều</a:t>
            </a:r>
            <a:endParaRPr lang="vi-VN" sz="1200" kern="100">
              <a:effectLst/>
              <a:latin typeface="Montserrat" pitchFamily="2" charset="0"/>
              <a:ea typeface="Aptos"/>
              <a:cs typeface="Times New Roman" panose="02020603050405020304" pitchFamily="18" charset="0"/>
            </a:endParaRPr>
          </a:p>
          <a:p>
            <a:pPr marL="0" indent="0"/>
            <a:endParaRPr lang="en-US" sz="1200" kern="100">
              <a:effectLst/>
              <a:latin typeface="Montserrat" pitchFamily="2" charset="0"/>
              <a:ea typeface="Aptos"/>
              <a:cs typeface="Times New Roman" panose="02020603050405020304" pitchFamily="18" charset="0"/>
            </a:endParaRPr>
          </a:p>
          <a:p>
            <a:pPr marL="0" indent="0"/>
            <a:r>
              <a:rPr lang="en-US" sz="1200" kern="100">
                <a:effectLst/>
                <a:latin typeface="Montserrat" pitchFamily="2" charset="0"/>
                <a:ea typeface="Aptos"/>
                <a:cs typeface="Times New Roman" panose="02020603050405020304" pitchFamily="18" charset="0"/>
              </a:rPr>
              <a:t>val model = KMeans.train(projected, 10)</a:t>
            </a:r>
          </a:p>
        </p:txBody>
      </p:sp>
    </p:spTree>
    <p:extLst>
      <p:ext uri="{BB962C8B-B14F-4D97-AF65-F5344CB8AC3E}">
        <p14:creationId xmlns:p14="http://schemas.microsoft.com/office/powerpoint/2010/main" val="6146759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0"/>
          <p:cNvSpPr txBox="1">
            <a:spLocks noGrp="1"/>
          </p:cNvSpPr>
          <p:nvPr>
            <p:ph type="subTitle" idx="1"/>
          </p:nvPr>
        </p:nvSpPr>
        <p:spPr>
          <a:xfrm>
            <a:off x="2737957" y="847229"/>
            <a:ext cx="4430436" cy="775981"/>
          </a:xfrm>
          <a:prstGeom prst="rect">
            <a:avLst/>
          </a:prstGeom>
        </p:spPr>
        <p:txBody>
          <a:bodyPr spcFirstLastPara="1" wrap="square" lIns="91425" tIns="91425" rIns="91425" bIns="91425" anchor="b" anchorCtr="0">
            <a:noAutofit/>
          </a:bodyPr>
          <a:lstStyle/>
          <a:p>
            <a:pPr marL="0" marR="0" lvl="0" indent="0" algn="ctr">
              <a:lnSpc>
                <a:spcPct val="115000"/>
              </a:lnSpc>
              <a:spcBef>
                <a:spcPts val="0"/>
              </a:spcBef>
              <a:spcAft>
                <a:spcPts val="800"/>
              </a:spcAft>
              <a:buSzPts val="1000"/>
              <a:tabLst>
                <a:tab pos="457200" algn="l"/>
              </a:tabLst>
            </a:pPr>
            <a:r>
              <a:rPr lang="en-US" sz="1400" kern="100">
                <a:effectLst/>
                <a:latin typeface="Montserrat" pitchFamily="2" charset="0"/>
                <a:ea typeface="Aptos"/>
                <a:cs typeface="Times New Roman" panose="02020603050405020304" pitchFamily="18" charset="0"/>
              </a:rPr>
              <a:t>Singular Value Decomposition (SVD): Phân rã ma trận để trích xuất đặc trưng quan trọng.</a:t>
            </a:r>
          </a:p>
        </p:txBody>
      </p:sp>
      <p:sp>
        <p:nvSpPr>
          <p:cNvPr id="4" name="Google Shape;414;p47">
            <a:extLst>
              <a:ext uri="{FF2B5EF4-FFF2-40B4-BE49-F238E27FC236}">
                <a16:creationId xmlns:a16="http://schemas.microsoft.com/office/drawing/2014/main" id="{EB0625F4-92F1-46EC-809F-CA23F2499CAD}"/>
              </a:ext>
            </a:extLst>
          </p:cNvPr>
          <p:cNvSpPr txBox="1">
            <a:spLocks/>
          </p:cNvSpPr>
          <p:nvPr/>
        </p:nvSpPr>
        <p:spPr>
          <a:xfrm>
            <a:off x="2903506" y="259849"/>
            <a:ext cx="41742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skervville"/>
              <a:buNone/>
              <a:defRPr sz="3500" b="0" i="0" u="none" strike="noStrike" cap="none">
                <a:solidFill>
                  <a:schemeClr val="dk1"/>
                </a:solidFill>
                <a:latin typeface="Baskervville"/>
                <a:ea typeface="Baskervville"/>
                <a:cs typeface="Baskervville"/>
                <a:sym typeface="Baskervville"/>
              </a:defRPr>
            </a:lvl1pPr>
            <a:lvl2pPr marR="0" lvl="1"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2pPr>
            <a:lvl3pPr marR="0" lvl="2"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3pPr>
            <a:lvl4pPr marR="0" lvl="3"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4pPr>
            <a:lvl5pPr marR="0" lvl="4"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5pPr>
            <a:lvl6pPr marR="0" lvl="5"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6pPr>
            <a:lvl7pPr marR="0" lvl="6"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7pPr>
            <a:lvl8pPr marR="0" lvl="7"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8pPr>
            <a:lvl9pPr marR="0" lvl="8"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9pPr>
          </a:lstStyle>
          <a:p>
            <a:r>
              <a:rPr lang="en-US" sz="2800">
                <a:effectLst/>
                <a:latin typeface="Times New Roman" panose="02020603050405020304" pitchFamily="18" charset="0"/>
                <a:ea typeface="Aptos"/>
              </a:rPr>
              <a:t>Dimensionality Reduction </a:t>
            </a:r>
            <a:endParaRPr lang="en-US" sz="6000">
              <a:latin typeface="Crimson Text" pitchFamily="2" charset="0"/>
            </a:endParaRPr>
          </a:p>
        </p:txBody>
      </p:sp>
      <p:sp>
        <p:nvSpPr>
          <p:cNvPr id="8" name="TextBox 7">
            <a:extLst>
              <a:ext uri="{FF2B5EF4-FFF2-40B4-BE49-F238E27FC236}">
                <a16:creationId xmlns:a16="http://schemas.microsoft.com/office/drawing/2014/main" id="{01F40E0F-6B2B-4EAE-9053-F40D434492DE}"/>
              </a:ext>
            </a:extLst>
          </p:cNvPr>
          <p:cNvSpPr txBox="1"/>
          <p:nvPr/>
        </p:nvSpPr>
        <p:spPr>
          <a:xfrm>
            <a:off x="1211161" y="1637890"/>
            <a:ext cx="5793646" cy="2893100"/>
          </a:xfrm>
          <a:prstGeom prst="rect">
            <a:avLst/>
          </a:prstGeom>
          <a:noFill/>
        </p:spPr>
        <p:txBody>
          <a:bodyPr wrap="square">
            <a:spAutoFit/>
          </a:bodyPr>
          <a:lstStyle/>
          <a:p>
            <a:pPr marL="0" indent="0"/>
            <a:r>
              <a:rPr lang="vi-VN" sz="1400" kern="100">
                <a:effectLst/>
                <a:latin typeface="Montserrat" pitchFamily="2" charset="0"/>
                <a:ea typeface="Aptos"/>
                <a:cs typeface="Times New Roman" panose="02020603050405020304" pitchFamily="18" charset="0"/>
              </a:rPr>
              <a:t>Ví dụ :SVD trong Scala</a:t>
            </a:r>
          </a:p>
          <a:p>
            <a:pPr marL="0" indent="0"/>
            <a:endParaRPr lang="vi-VN" sz="1400" kern="100">
              <a:effectLst/>
              <a:latin typeface="Montserrat" pitchFamily="2" charset="0"/>
              <a:ea typeface="Aptos"/>
              <a:cs typeface="Times New Roman" panose="02020603050405020304" pitchFamily="18" charset="0"/>
            </a:endParaRPr>
          </a:p>
          <a:p>
            <a:pPr marL="0" indent="0"/>
            <a:r>
              <a:rPr lang="vi-VN" sz="1400" kern="100">
                <a:effectLst/>
                <a:latin typeface="Montserrat" pitchFamily="2" charset="0"/>
                <a:ea typeface="Aptos"/>
                <a:cs typeface="Times New Roman" panose="02020603050405020304" pitchFamily="18" charset="0"/>
              </a:rPr>
              <a:t> // Tính toán 20 giá trị kỳ dị lớn nhất của một ma trận RowMatrix và các vectơ kỳ dị của chúng.</a:t>
            </a:r>
          </a:p>
          <a:p>
            <a:pPr marL="0" indent="0"/>
            <a:endParaRPr lang="vi-VN" sz="1400" kern="100">
              <a:effectLst/>
              <a:latin typeface="Montserrat" pitchFamily="2" charset="0"/>
              <a:ea typeface="Aptos"/>
              <a:cs typeface="Times New Roman" panose="02020603050405020304" pitchFamily="18" charset="0"/>
            </a:endParaRPr>
          </a:p>
          <a:p>
            <a:pPr marL="0" indent="0"/>
            <a:r>
              <a:rPr lang="vi-VN" sz="1400" kern="100">
                <a:effectLst/>
                <a:latin typeface="Montserrat" pitchFamily="2" charset="0"/>
                <a:ea typeface="Aptos"/>
                <a:cs typeface="Times New Roman" panose="02020603050405020304" pitchFamily="18" charset="0"/>
              </a:rPr>
              <a:t>val svd: SingularValueDecomposition[RowMatrix, Matrix] = </a:t>
            </a:r>
          </a:p>
          <a:p>
            <a:pPr marL="0" indent="0"/>
            <a:r>
              <a:rPr lang="vi-VN" sz="1400" kern="100">
                <a:effectLst/>
                <a:latin typeface="Montserrat" pitchFamily="2" charset="0"/>
                <a:ea typeface="Aptos"/>
                <a:cs typeface="Times New Roman" panose="02020603050405020304" pitchFamily="18" charset="0"/>
              </a:rPr>
              <a:t>    mat.computeSVD(20, computeU=true)</a:t>
            </a:r>
          </a:p>
          <a:p>
            <a:pPr marL="0" indent="0"/>
            <a:endParaRPr lang="vi-VN" sz="1400" kern="100">
              <a:effectLst/>
              <a:latin typeface="Montserrat" pitchFamily="2" charset="0"/>
              <a:ea typeface="Aptos"/>
              <a:cs typeface="Times New Roman" panose="02020603050405020304" pitchFamily="18" charset="0"/>
            </a:endParaRPr>
          </a:p>
          <a:p>
            <a:pPr marL="0" indent="0"/>
            <a:r>
              <a:rPr lang="vi-VN" sz="1400" kern="100">
                <a:effectLst/>
                <a:latin typeface="Montserrat" pitchFamily="2" charset="0"/>
                <a:ea typeface="Aptos"/>
                <a:cs typeface="Times New Roman" panose="02020603050405020304" pitchFamily="18" charset="0"/>
              </a:rPr>
              <a:t>val U: RowMatrix = svd.U // U là một RowMatrix phân tán.</a:t>
            </a:r>
          </a:p>
          <a:p>
            <a:pPr marL="0" indent="0"/>
            <a:endParaRPr lang="vi-VN" sz="1400" kern="100">
              <a:effectLst/>
              <a:latin typeface="Montserrat" pitchFamily="2" charset="0"/>
              <a:ea typeface="Aptos"/>
              <a:cs typeface="Times New Roman" panose="02020603050405020304" pitchFamily="18" charset="0"/>
            </a:endParaRPr>
          </a:p>
          <a:p>
            <a:pPr marL="0" indent="0"/>
            <a:r>
              <a:rPr lang="vi-VN" sz="1400" kern="100">
                <a:effectLst/>
                <a:latin typeface="Montserrat" pitchFamily="2" charset="0"/>
                <a:ea typeface="Aptos"/>
                <a:cs typeface="Times New Roman" panose="02020603050405020304" pitchFamily="18" charset="0"/>
              </a:rPr>
              <a:t>val s: Vector = svd.s // Giá trị kỳ dị là một vector dày cục bộ.</a:t>
            </a:r>
          </a:p>
          <a:p>
            <a:pPr marL="0" indent="0"/>
            <a:endParaRPr lang="vi-VN" sz="1400" kern="100">
              <a:effectLst/>
              <a:latin typeface="Montserrat" pitchFamily="2" charset="0"/>
              <a:ea typeface="Aptos"/>
              <a:cs typeface="Times New Roman" panose="02020603050405020304" pitchFamily="18" charset="0"/>
            </a:endParaRPr>
          </a:p>
          <a:p>
            <a:pPr marL="0" indent="0"/>
            <a:r>
              <a:rPr lang="vi-VN" sz="1400" kern="100">
                <a:effectLst/>
                <a:latin typeface="Montserrat" pitchFamily="2" charset="0"/>
                <a:ea typeface="Aptos"/>
                <a:cs typeface="Times New Roman" panose="02020603050405020304" pitchFamily="18" charset="0"/>
              </a:rPr>
              <a:t>val V: Matrix = svd.V // V là một ma trận dày cục bộ.</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9"/>
          <p:cNvSpPr txBox="1">
            <a:spLocks noGrp="1"/>
          </p:cNvSpPr>
          <p:nvPr>
            <p:ph type="title"/>
          </p:nvPr>
        </p:nvSpPr>
        <p:spPr>
          <a:xfrm>
            <a:off x="3077050" y="369114"/>
            <a:ext cx="2989900" cy="6487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a:latin typeface="Crimson Text" pitchFamily="2" charset="0"/>
              </a:rPr>
              <a:t>Model Evaluation </a:t>
            </a:r>
          </a:p>
        </p:txBody>
      </p:sp>
      <p:sp>
        <p:nvSpPr>
          <p:cNvPr id="543" name="Google Shape;543;p59"/>
          <p:cNvSpPr txBox="1">
            <a:spLocks noGrp="1"/>
          </p:cNvSpPr>
          <p:nvPr>
            <p:ph type="subTitle" idx="1"/>
          </p:nvPr>
        </p:nvSpPr>
        <p:spPr>
          <a:xfrm>
            <a:off x="1196205" y="988515"/>
            <a:ext cx="6152551" cy="3017228"/>
          </a:xfrm>
          <a:prstGeom prst="rect">
            <a:avLst/>
          </a:prstGeom>
        </p:spPr>
        <p:txBody>
          <a:bodyPr spcFirstLastPara="1" wrap="square" lIns="91425" tIns="91425" rIns="91425" bIns="91425" anchor="t" anchorCtr="0">
            <a:noAutofit/>
          </a:bodyPr>
          <a:lstStyle/>
          <a:p>
            <a:pPr marL="0" marR="0">
              <a:lnSpc>
                <a:spcPct val="115000"/>
              </a:lnSpc>
              <a:spcBef>
                <a:spcPts val="0"/>
              </a:spcBef>
              <a:spcAft>
                <a:spcPts val="800"/>
              </a:spcAft>
            </a:pPr>
            <a:r>
              <a:rPr lang="en-US" kern="100">
                <a:effectLst/>
                <a:latin typeface="Montserrat" pitchFamily="2" charset="0"/>
                <a:ea typeface="Aptos"/>
                <a:cs typeface="Times New Roman" panose="02020603050405020304" pitchFamily="18" charset="0"/>
              </a:rPr>
              <a:t>Đánh giá mô hình là một bước quan trọng trong quy trình học máy, vì nó giúp xác định hiệu quả của mô hình với bộ dữ liệu kiểm tra (khác với bộ dữ liệu huấn luyện). Quá trình đánh giá này giúp phát hiện vấn đề overfitting, khi mô hình quá phù hợp với dữ liệu huấn luyện nhưng lại không hoạt động tốt trên dữ liệu chưa thấy.</a:t>
            </a:r>
            <a:endParaRPr lang="vi-VN" kern="100">
              <a:effectLst/>
              <a:latin typeface="Montserrat" pitchFamily="2" charset="0"/>
              <a:ea typeface="Aptos"/>
              <a:cs typeface="Times New Roman" panose="02020603050405020304" pitchFamily="18" charset="0"/>
            </a:endParaRPr>
          </a:p>
          <a:p>
            <a:pPr marL="0" marR="0">
              <a:lnSpc>
                <a:spcPct val="115000"/>
              </a:lnSpc>
              <a:spcBef>
                <a:spcPts val="0"/>
              </a:spcBef>
              <a:spcAft>
                <a:spcPts val="800"/>
              </a:spcAft>
            </a:pPr>
            <a:endParaRPr lang="vi-VN" kern="100">
              <a:effectLst/>
              <a:latin typeface="Montserrat" pitchFamily="2" charset="0"/>
              <a:ea typeface="Aptos"/>
              <a:cs typeface="Times New Roman" panose="02020603050405020304" pitchFamily="18" charset="0"/>
            </a:endParaRPr>
          </a:p>
          <a:p>
            <a:pPr marL="0" marR="0">
              <a:lnSpc>
                <a:spcPct val="115000"/>
              </a:lnSpc>
              <a:spcBef>
                <a:spcPts val="0"/>
              </a:spcBef>
              <a:spcAft>
                <a:spcPts val="800"/>
              </a:spcAft>
            </a:pPr>
            <a:r>
              <a:rPr lang="vi-VN" kern="100">
                <a:effectLst/>
                <a:latin typeface="Montserrat" pitchFamily="2" charset="0"/>
                <a:ea typeface="Aptos"/>
                <a:cs typeface="Times New Roman" panose="02020603050405020304" pitchFamily="18" charset="0"/>
              </a:rPr>
              <a:t>MLlib hỗ trợ các phương pháp đánh giá chất lượng mô hình:</a:t>
            </a:r>
          </a:p>
          <a:p>
            <a:pPr marL="0" marR="0">
              <a:lnSpc>
                <a:spcPct val="115000"/>
              </a:lnSpc>
              <a:spcBef>
                <a:spcPts val="0"/>
              </a:spcBef>
              <a:spcAft>
                <a:spcPts val="800"/>
              </a:spcAft>
              <a:buFont typeface="Courier New" panose="02070309020205020404" pitchFamily="49" charset="0"/>
              <a:buChar char="o"/>
            </a:pPr>
            <a:r>
              <a:rPr lang="vi-VN" kern="100">
                <a:effectLst/>
                <a:latin typeface="Montserrat" pitchFamily="2" charset="0"/>
                <a:ea typeface="Aptos"/>
                <a:cs typeface="Times New Roman" panose="02020603050405020304" pitchFamily="18" charset="0"/>
              </a:rPr>
              <a:t>ROC, AUC: Đánh giá mô hình phân loại.</a:t>
            </a:r>
          </a:p>
          <a:p>
            <a:pPr marL="0" marR="0">
              <a:lnSpc>
                <a:spcPct val="115000"/>
              </a:lnSpc>
              <a:spcBef>
                <a:spcPts val="0"/>
              </a:spcBef>
              <a:spcAft>
                <a:spcPts val="800"/>
              </a:spcAft>
              <a:buFont typeface="Courier New" panose="02070309020205020404" pitchFamily="49" charset="0"/>
              <a:buChar char="o"/>
            </a:pPr>
            <a:r>
              <a:rPr lang="vi-VN" kern="100">
                <a:effectLst/>
                <a:latin typeface="Montserrat" pitchFamily="2" charset="0"/>
                <a:ea typeface="Aptos"/>
                <a:cs typeface="Times New Roman" panose="02020603050405020304" pitchFamily="18" charset="0"/>
              </a:rPr>
              <a:t>RMSE, MAE: Đánh giá mô hình hồi quy.</a:t>
            </a:r>
          </a:p>
          <a:p>
            <a:pPr marL="285750" marR="0" indent="-285750">
              <a:lnSpc>
                <a:spcPct val="115000"/>
              </a:lnSpc>
              <a:spcBef>
                <a:spcPts val="0"/>
              </a:spcBef>
              <a:spcAft>
                <a:spcPts val="800"/>
              </a:spcAft>
              <a:buFont typeface="Courier New" panose="02070309020205020404" pitchFamily="49" charset="0"/>
              <a:buChar char="o"/>
            </a:pPr>
            <a:r>
              <a:rPr lang="vi-VN" kern="100">
                <a:effectLst/>
                <a:latin typeface="Montserrat" pitchFamily="2" charset="0"/>
                <a:ea typeface="Aptos"/>
                <a:cs typeface="Times New Roman" panose="02020603050405020304" pitchFamily="18" charset="0"/>
              </a:rPr>
              <a:t>Cross-validation: Kiểm tra độ ổn định của mô hình bằng cách chia nhỏ dữ liệu để huấn luyện và kiểm tra.</a:t>
            </a:r>
          </a:p>
          <a:p>
            <a:pPr marL="0" marR="0">
              <a:lnSpc>
                <a:spcPct val="115000"/>
              </a:lnSpc>
              <a:spcBef>
                <a:spcPts val="0"/>
              </a:spcBef>
              <a:spcAft>
                <a:spcPts val="800"/>
              </a:spcAft>
            </a:pPr>
            <a:endParaRPr lang="en-US" kern="100">
              <a:effectLst/>
              <a:latin typeface="Montserrat" pitchFamily="2" charset="0"/>
              <a:ea typeface="Aptos"/>
              <a:cs typeface="Times New Roman" panose="02020603050405020304" pitchFamily="18"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9"/>
          <p:cNvSpPr txBox="1">
            <a:spLocks noGrp="1"/>
          </p:cNvSpPr>
          <p:nvPr>
            <p:ph type="title"/>
          </p:nvPr>
        </p:nvSpPr>
        <p:spPr>
          <a:xfrm>
            <a:off x="997502" y="294652"/>
            <a:ext cx="5613023" cy="628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a:latin typeface="Crimson Text" pitchFamily="2" charset="0"/>
              </a:rPr>
              <a:t>Tips and Performance Considerations</a:t>
            </a:r>
          </a:p>
        </p:txBody>
      </p:sp>
      <p:pic>
        <p:nvPicPr>
          <p:cNvPr id="445" name="Google Shape;445;p49"/>
          <p:cNvPicPr preferRelativeResize="0"/>
          <p:nvPr/>
        </p:nvPicPr>
        <p:blipFill rotWithShape="1">
          <a:blip r:embed="rId3">
            <a:alphaModFix/>
          </a:blip>
          <a:srcRect l="26051" t="-10087" r="-12028" b="60640"/>
          <a:stretch/>
        </p:blipFill>
        <p:spPr>
          <a:xfrm rot="10800000">
            <a:off x="7101367" y="-1"/>
            <a:ext cx="2042633" cy="1218082"/>
          </a:xfrm>
          <a:prstGeom prst="rect">
            <a:avLst/>
          </a:prstGeom>
          <a:noFill/>
          <a:ln>
            <a:noFill/>
          </a:ln>
        </p:spPr>
      </p:pic>
      <p:pic>
        <p:nvPicPr>
          <p:cNvPr id="446" name="Google Shape;446;p49"/>
          <p:cNvPicPr preferRelativeResize="0"/>
          <p:nvPr/>
        </p:nvPicPr>
        <p:blipFill rotWithShape="1">
          <a:blip r:embed="rId4">
            <a:alphaModFix/>
          </a:blip>
          <a:srcRect t="80553"/>
          <a:stretch/>
        </p:blipFill>
        <p:spPr>
          <a:xfrm>
            <a:off x="0" y="3958350"/>
            <a:ext cx="9144003" cy="1185151"/>
          </a:xfrm>
          <a:prstGeom prst="rect">
            <a:avLst/>
          </a:prstGeom>
          <a:noFill/>
          <a:ln>
            <a:noFill/>
          </a:ln>
        </p:spPr>
      </p:pic>
      <p:sp>
        <p:nvSpPr>
          <p:cNvPr id="8" name="TextBox 7">
            <a:extLst>
              <a:ext uri="{FF2B5EF4-FFF2-40B4-BE49-F238E27FC236}">
                <a16:creationId xmlns:a16="http://schemas.microsoft.com/office/drawing/2014/main" id="{529E0975-837C-4C79-91C7-936E3CE96EE4}"/>
              </a:ext>
            </a:extLst>
          </p:cNvPr>
          <p:cNvSpPr txBox="1"/>
          <p:nvPr/>
        </p:nvSpPr>
        <p:spPr>
          <a:xfrm>
            <a:off x="281030" y="932454"/>
            <a:ext cx="6094603" cy="1600438"/>
          </a:xfrm>
          <a:prstGeom prst="rect">
            <a:avLst/>
          </a:prstGeom>
          <a:noFill/>
        </p:spPr>
        <p:txBody>
          <a:bodyPr wrap="square">
            <a:spAutoFit/>
          </a:bodyPr>
          <a:lstStyle/>
          <a:p>
            <a:r>
              <a:rPr lang="vi-VN">
                <a:latin typeface="Montserrat" pitchFamily="2" charset="0"/>
              </a:rPr>
              <a:t>Chuẩn bị Dữ liệu Đặc Trưng (Feature Engineering)</a:t>
            </a:r>
          </a:p>
          <a:p>
            <a:r>
              <a:rPr lang="vi-VN">
                <a:latin typeface="Montserrat" pitchFamily="2" charset="0"/>
              </a:rPr>
              <a:t>Mặc dù thuật toán đóng vai trò quan trọng trong học máy, nhưng chất lượng của dữ liệu đầu vào quyết định phần lớn kết quả.</a:t>
            </a:r>
          </a:p>
          <a:p>
            <a:pPr marL="285750" indent="-285750">
              <a:buFont typeface="Courier New" panose="02070309020205020404" pitchFamily="49" charset="0"/>
              <a:buChar char="o"/>
            </a:pPr>
            <a:r>
              <a:rPr lang="vi-VN">
                <a:latin typeface="Montserrat" pitchFamily="2" charset="0"/>
              </a:rPr>
              <a:t>Thêm nhiều đặc trưng có ý nghĩa hơn bằng cách kết hợp dữ liệu từ nhiều nguồn khác nhau.</a:t>
            </a:r>
          </a:p>
          <a:p>
            <a:pPr marL="285750" indent="-285750">
              <a:buFont typeface="Courier New" panose="02070309020205020404" pitchFamily="49" charset="0"/>
              <a:buChar char="o"/>
            </a:pPr>
            <a:r>
              <a:rPr lang="vi-VN">
                <a:latin typeface="Montserrat" pitchFamily="2" charset="0"/>
              </a:rPr>
              <a:t>Chuyển đổi dữ liệu đặc trưng thành dạng vector phù hợp</a:t>
            </a:r>
          </a:p>
          <a:p>
            <a:endParaRPr lang="vi-VN">
              <a:latin typeface="Montserrat" pitchFamily="2" charset="0"/>
            </a:endParaRPr>
          </a:p>
        </p:txBody>
      </p:sp>
      <p:sp>
        <p:nvSpPr>
          <p:cNvPr id="12" name="TextBox 11">
            <a:extLst>
              <a:ext uri="{FF2B5EF4-FFF2-40B4-BE49-F238E27FC236}">
                <a16:creationId xmlns:a16="http://schemas.microsoft.com/office/drawing/2014/main" id="{F8FCE251-23C4-4333-A7D5-FCB5B12A8CB4}"/>
              </a:ext>
            </a:extLst>
          </p:cNvPr>
          <p:cNvSpPr txBox="1"/>
          <p:nvPr/>
        </p:nvSpPr>
        <p:spPr>
          <a:xfrm>
            <a:off x="1388376" y="2532892"/>
            <a:ext cx="7533314" cy="1384995"/>
          </a:xfrm>
          <a:prstGeom prst="rect">
            <a:avLst/>
          </a:prstGeom>
          <a:noFill/>
        </p:spPr>
        <p:txBody>
          <a:bodyPr wrap="square">
            <a:spAutoFit/>
          </a:bodyPr>
          <a:lstStyle/>
          <a:p>
            <a:r>
              <a:rPr lang="vi-VN">
                <a:latin typeface="Montserrat" pitchFamily="2" charset="0"/>
              </a:rPr>
              <a:t>Tối ưu hóa Bằng Cách Lưu Trữ Dữ Liệu (Caching RDDs to Reuse)</a:t>
            </a:r>
          </a:p>
          <a:p>
            <a:pPr marL="285750" indent="-285750">
              <a:buFont typeface="Courier New" panose="02070309020205020404" pitchFamily="49" charset="0"/>
              <a:buChar char="o"/>
            </a:pPr>
            <a:r>
              <a:rPr lang="vi-VN">
                <a:latin typeface="Montserrat" pitchFamily="2" charset="0"/>
              </a:rPr>
              <a:t>Hầu hết các thuật toán của MLlib lặp lại dữ liệu nhiều lần → Nên cache() RDD trước khi truyền vào MLlib.</a:t>
            </a:r>
          </a:p>
          <a:p>
            <a:pPr marL="285750" indent="-285750">
              <a:buFont typeface="Courier New" panose="02070309020205020404" pitchFamily="49" charset="0"/>
              <a:buChar char="o"/>
            </a:pPr>
            <a:r>
              <a:rPr lang="vi-VN">
                <a:latin typeface="Montserrat" pitchFamily="2" charset="0"/>
              </a:rPr>
              <a:t>Trong Python, MLlib tự động cache RDD nên không cần làm thủ công.</a:t>
            </a:r>
          </a:p>
          <a:p>
            <a:pPr marL="285750" indent="-285750">
              <a:buFont typeface="Courier New" panose="02070309020205020404" pitchFamily="49" charset="0"/>
              <a:buChar char="o"/>
            </a:pPr>
            <a:r>
              <a:rPr lang="vi-VN">
                <a:latin typeface="Montserrat" pitchFamily="2" charset="0"/>
              </a:rPr>
              <a:t>Trong Scala và Java, cần cache thủ công nếu dữ liệu được tái sử dụng.</a:t>
            </a:r>
          </a:p>
          <a:p>
            <a:endParaRPr lang="vi-VN">
              <a:latin typeface="Montserrat" pitchFamily="2" charset="0"/>
            </a:endParaRPr>
          </a:p>
        </p:txBody>
      </p:sp>
    </p:spTree>
    <p:extLst>
      <p:ext uri="{BB962C8B-B14F-4D97-AF65-F5344CB8AC3E}">
        <p14:creationId xmlns:p14="http://schemas.microsoft.com/office/powerpoint/2010/main" val="27719715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9"/>
          <p:cNvSpPr txBox="1">
            <a:spLocks noGrp="1"/>
          </p:cNvSpPr>
          <p:nvPr>
            <p:ph type="title"/>
          </p:nvPr>
        </p:nvSpPr>
        <p:spPr>
          <a:xfrm>
            <a:off x="997502" y="294652"/>
            <a:ext cx="5613023" cy="628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a:latin typeface="Crimson Text" pitchFamily="2" charset="0"/>
              </a:rPr>
              <a:t>Tips and Performance Considerations</a:t>
            </a:r>
          </a:p>
        </p:txBody>
      </p:sp>
      <p:pic>
        <p:nvPicPr>
          <p:cNvPr id="445" name="Google Shape;445;p49"/>
          <p:cNvPicPr preferRelativeResize="0"/>
          <p:nvPr/>
        </p:nvPicPr>
        <p:blipFill rotWithShape="1">
          <a:blip r:embed="rId3">
            <a:alphaModFix/>
          </a:blip>
          <a:srcRect l="26051" t="-10087" r="-12028" b="60640"/>
          <a:stretch/>
        </p:blipFill>
        <p:spPr>
          <a:xfrm rot="10800000">
            <a:off x="7101367" y="-1"/>
            <a:ext cx="2042633" cy="1218082"/>
          </a:xfrm>
          <a:prstGeom prst="rect">
            <a:avLst/>
          </a:prstGeom>
          <a:noFill/>
          <a:ln>
            <a:noFill/>
          </a:ln>
        </p:spPr>
      </p:pic>
      <p:pic>
        <p:nvPicPr>
          <p:cNvPr id="446" name="Google Shape;446;p49"/>
          <p:cNvPicPr preferRelativeResize="0"/>
          <p:nvPr/>
        </p:nvPicPr>
        <p:blipFill rotWithShape="1">
          <a:blip r:embed="rId4">
            <a:alphaModFix/>
          </a:blip>
          <a:srcRect t="80553"/>
          <a:stretch/>
        </p:blipFill>
        <p:spPr>
          <a:xfrm>
            <a:off x="0" y="3958350"/>
            <a:ext cx="9144003" cy="1185151"/>
          </a:xfrm>
          <a:prstGeom prst="rect">
            <a:avLst/>
          </a:prstGeom>
          <a:noFill/>
          <a:ln>
            <a:noFill/>
          </a:ln>
        </p:spPr>
      </p:pic>
      <p:sp>
        <p:nvSpPr>
          <p:cNvPr id="8" name="TextBox 7">
            <a:extLst>
              <a:ext uri="{FF2B5EF4-FFF2-40B4-BE49-F238E27FC236}">
                <a16:creationId xmlns:a16="http://schemas.microsoft.com/office/drawing/2014/main" id="{529E0975-837C-4C79-91C7-936E3CE96EE4}"/>
              </a:ext>
            </a:extLst>
          </p:cNvPr>
          <p:cNvSpPr txBox="1"/>
          <p:nvPr/>
        </p:nvSpPr>
        <p:spPr>
          <a:xfrm>
            <a:off x="318780" y="923427"/>
            <a:ext cx="3762464" cy="2424638"/>
          </a:xfrm>
          <a:prstGeom prst="rect">
            <a:avLst/>
          </a:prstGeom>
          <a:noFill/>
        </p:spPr>
        <p:txBody>
          <a:bodyPr wrap="square">
            <a:spAutoFit/>
          </a:bodyPr>
          <a:lstStyle/>
          <a:p>
            <a:pPr marR="0" lvl="0">
              <a:lnSpc>
                <a:spcPct val="115000"/>
              </a:lnSpc>
              <a:spcBef>
                <a:spcPts val="0"/>
              </a:spcBef>
              <a:spcAft>
                <a:spcPts val="800"/>
              </a:spcAft>
              <a:buSzPts val="1000"/>
              <a:tabLst>
                <a:tab pos="457200" algn="l"/>
              </a:tabLst>
            </a:pPr>
            <a:r>
              <a:rPr lang="en-US" kern="100">
                <a:effectLst/>
                <a:latin typeface="Montserrat" pitchFamily="2" charset="0"/>
                <a:ea typeface="Aptos"/>
                <a:cs typeface="Times New Roman" panose="02020603050405020304" pitchFamily="18" charset="0"/>
              </a:rPr>
              <a:t>Các thành phần chính của Pipeline API:</a:t>
            </a:r>
            <a:endParaRPr lang="vi-VN" kern="100">
              <a:effectLst/>
              <a:latin typeface="Montserrat" pitchFamily="2" charset="0"/>
              <a:ea typeface="Aptos"/>
              <a:cs typeface="Times New Roman" panose="02020603050405020304" pitchFamily="18" charset="0"/>
            </a:endParaRPr>
          </a:p>
          <a:p>
            <a:pPr marL="342900" marR="0" lvl="0" indent="-342900">
              <a:lnSpc>
                <a:spcPct val="115000"/>
              </a:lnSpc>
              <a:spcBef>
                <a:spcPts val="0"/>
              </a:spcBef>
              <a:spcAft>
                <a:spcPts val="800"/>
              </a:spcAft>
              <a:buSzPts val="1000"/>
              <a:buFont typeface="+mj-lt"/>
              <a:buAutoNum type="arabicPeriod"/>
              <a:tabLst>
                <a:tab pos="457200" algn="l"/>
              </a:tabLst>
            </a:pPr>
            <a:r>
              <a:rPr lang="en-US" kern="100">
                <a:effectLst/>
                <a:latin typeface="Montserrat" pitchFamily="2" charset="0"/>
                <a:ea typeface="Aptos"/>
                <a:cs typeface="Times New Roman" panose="02020603050405020304" pitchFamily="18" charset="0"/>
              </a:rPr>
              <a:t>Tokenizer</a:t>
            </a:r>
            <a:endParaRPr lang="vi-VN" kern="100">
              <a:effectLst/>
              <a:latin typeface="Montserrat" pitchFamily="2" charset="0"/>
              <a:ea typeface="Aptos"/>
              <a:cs typeface="Times New Roman" panose="02020603050405020304" pitchFamily="18" charset="0"/>
            </a:endParaRPr>
          </a:p>
          <a:p>
            <a:pPr marL="342900" marR="0" lvl="0" indent="-342900">
              <a:lnSpc>
                <a:spcPct val="115000"/>
              </a:lnSpc>
              <a:spcBef>
                <a:spcPts val="0"/>
              </a:spcBef>
              <a:spcAft>
                <a:spcPts val="800"/>
              </a:spcAft>
              <a:buSzPts val="1000"/>
              <a:buFont typeface="+mj-lt"/>
              <a:buAutoNum type="arabicPeriod"/>
              <a:tabLst>
                <a:tab pos="457200" algn="l"/>
              </a:tabLst>
            </a:pPr>
            <a:r>
              <a:rPr lang="en-US" kern="100">
                <a:effectLst/>
                <a:latin typeface="Montserrat" pitchFamily="2" charset="0"/>
                <a:ea typeface="Aptos"/>
                <a:cs typeface="Times New Roman" panose="02020603050405020304" pitchFamily="18" charset="0"/>
              </a:rPr>
              <a:t>HashingTF</a:t>
            </a:r>
            <a:endParaRPr lang="vi-VN" kern="100">
              <a:effectLst/>
              <a:latin typeface="Montserrat" pitchFamily="2" charset="0"/>
              <a:ea typeface="Aptos"/>
              <a:cs typeface="Times New Roman" panose="02020603050405020304" pitchFamily="18" charset="0"/>
            </a:endParaRPr>
          </a:p>
          <a:p>
            <a:pPr marL="342900" marR="0" lvl="0" indent="-342900">
              <a:lnSpc>
                <a:spcPct val="115000"/>
              </a:lnSpc>
              <a:spcBef>
                <a:spcPts val="0"/>
              </a:spcBef>
              <a:spcAft>
                <a:spcPts val="800"/>
              </a:spcAft>
              <a:buSzPts val="1000"/>
              <a:buFont typeface="+mj-lt"/>
              <a:buAutoNum type="arabicPeriod"/>
              <a:tabLst>
                <a:tab pos="457200" algn="l"/>
              </a:tabLst>
            </a:pPr>
            <a:r>
              <a:rPr lang="en-US" kern="100">
                <a:effectLst/>
                <a:latin typeface="Montserrat" pitchFamily="2" charset="0"/>
                <a:ea typeface="Aptos"/>
                <a:cs typeface="Times New Roman" panose="02020603050405020304" pitchFamily="18" charset="0"/>
              </a:rPr>
              <a:t>LogisticRegression</a:t>
            </a:r>
            <a:endParaRPr lang="vi-VN" kern="100">
              <a:effectLst/>
              <a:latin typeface="Montserrat" pitchFamily="2" charset="0"/>
              <a:ea typeface="Aptos"/>
              <a:cs typeface="Times New Roman" panose="02020603050405020304" pitchFamily="18" charset="0"/>
            </a:endParaRPr>
          </a:p>
          <a:p>
            <a:pPr marL="342900" marR="0" lvl="0" indent="-342900">
              <a:lnSpc>
                <a:spcPct val="115000"/>
              </a:lnSpc>
              <a:spcBef>
                <a:spcPts val="0"/>
              </a:spcBef>
              <a:spcAft>
                <a:spcPts val="800"/>
              </a:spcAft>
              <a:buSzPts val="1000"/>
              <a:buFont typeface="+mj-lt"/>
              <a:buAutoNum type="arabicPeriod"/>
              <a:tabLst>
                <a:tab pos="457200" algn="l"/>
              </a:tabLst>
            </a:pPr>
            <a:r>
              <a:rPr lang="en-US" kern="100">
                <a:effectLst/>
                <a:latin typeface="Montserrat" pitchFamily="2" charset="0"/>
                <a:ea typeface="Aptos"/>
                <a:cs typeface="Times New Roman" panose="02020603050405020304" pitchFamily="18" charset="0"/>
              </a:rPr>
              <a:t>CrossValidator</a:t>
            </a:r>
            <a:endParaRPr lang="vi-VN" kern="100">
              <a:effectLst/>
              <a:latin typeface="Montserrat" pitchFamily="2" charset="0"/>
              <a:ea typeface="Aptos"/>
              <a:cs typeface="Times New Roman" panose="02020603050405020304" pitchFamily="18" charset="0"/>
            </a:endParaRPr>
          </a:p>
          <a:p>
            <a:pPr marL="342900" marR="0" lvl="0" indent="-342900">
              <a:lnSpc>
                <a:spcPct val="115000"/>
              </a:lnSpc>
              <a:spcBef>
                <a:spcPts val="0"/>
              </a:spcBef>
              <a:spcAft>
                <a:spcPts val="800"/>
              </a:spcAft>
              <a:buSzPts val="1000"/>
              <a:buFont typeface="+mj-lt"/>
              <a:buAutoNum type="arabicPeriod"/>
              <a:tabLst>
                <a:tab pos="457200" algn="l"/>
              </a:tabLst>
            </a:pPr>
            <a:r>
              <a:rPr lang="en-US" kern="100">
                <a:effectLst/>
                <a:latin typeface="Montserrat" pitchFamily="2" charset="0"/>
                <a:ea typeface="Aptos"/>
                <a:cs typeface="Times New Roman" panose="02020603050405020304" pitchFamily="18" charset="0"/>
              </a:rPr>
              <a:t>ParamGridBuilder</a:t>
            </a:r>
            <a:endParaRPr lang="vi-VN" kern="100">
              <a:effectLst/>
              <a:latin typeface="Montserrat" pitchFamily="2" charset="0"/>
              <a:ea typeface="Aptos"/>
              <a:cs typeface="Times New Roman" panose="02020603050405020304" pitchFamily="18" charset="0"/>
            </a:endParaRPr>
          </a:p>
          <a:p>
            <a:pPr marL="342900" marR="0" lvl="0" indent="-342900">
              <a:lnSpc>
                <a:spcPct val="115000"/>
              </a:lnSpc>
              <a:spcBef>
                <a:spcPts val="0"/>
              </a:spcBef>
              <a:spcAft>
                <a:spcPts val="800"/>
              </a:spcAft>
              <a:buSzPts val="1000"/>
              <a:buFont typeface="+mj-lt"/>
              <a:buAutoNum type="arabicPeriod"/>
              <a:tabLst>
                <a:tab pos="457200" algn="l"/>
              </a:tabLst>
            </a:pPr>
            <a:r>
              <a:rPr lang="en-US" kern="100">
                <a:effectLst/>
                <a:latin typeface="Montserrat" pitchFamily="2" charset="0"/>
                <a:ea typeface="Aptos"/>
                <a:cs typeface="Times New Roman" panose="02020603050405020304" pitchFamily="18" charset="0"/>
              </a:rPr>
              <a:t>BinaryClassificationEvaluator</a:t>
            </a:r>
          </a:p>
        </p:txBody>
      </p:sp>
      <p:sp>
        <p:nvSpPr>
          <p:cNvPr id="16" name="TextBox 15">
            <a:extLst>
              <a:ext uri="{FF2B5EF4-FFF2-40B4-BE49-F238E27FC236}">
                <a16:creationId xmlns:a16="http://schemas.microsoft.com/office/drawing/2014/main" id="{C5B662E8-6BBC-4995-A6A6-22088871D118}"/>
              </a:ext>
            </a:extLst>
          </p:cNvPr>
          <p:cNvSpPr txBox="1"/>
          <p:nvPr/>
        </p:nvSpPr>
        <p:spPr>
          <a:xfrm>
            <a:off x="3804013" y="1771756"/>
            <a:ext cx="5188591" cy="2031325"/>
          </a:xfrm>
          <a:prstGeom prst="rect">
            <a:avLst/>
          </a:prstGeom>
          <a:noFill/>
        </p:spPr>
        <p:txBody>
          <a:bodyPr wrap="square">
            <a:spAutoFit/>
          </a:bodyPr>
          <a:lstStyle/>
          <a:p>
            <a:r>
              <a:rPr lang="vi-VN">
                <a:latin typeface="Montserrat" pitchFamily="2" charset="0"/>
              </a:rPr>
              <a:t>Các lợi ích của Pipeline API</a:t>
            </a:r>
          </a:p>
          <a:p>
            <a:endParaRPr lang="vi-VN">
              <a:latin typeface="Montserrat" pitchFamily="2" charset="0"/>
            </a:endParaRPr>
          </a:p>
          <a:p>
            <a:pPr marL="285750" indent="-285750">
              <a:buFont typeface="Courier New" panose="02070309020205020404" pitchFamily="49" charset="0"/>
              <a:buChar char="o"/>
            </a:pPr>
            <a:r>
              <a:rPr lang="vi-VN">
                <a:latin typeface="Montserrat" pitchFamily="2" charset="0"/>
              </a:rPr>
              <a:t>Đơn giản hóa quá trình huấn luyện bằng cách tổ chức các bước trong một workflow thống nhất.</a:t>
            </a:r>
          </a:p>
          <a:p>
            <a:pPr marL="285750" indent="-285750">
              <a:buFont typeface="Courier New" panose="02070309020205020404" pitchFamily="49" charset="0"/>
              <a:buChar char="o"/>
            </a:pPr>
            <a:r>
              <a:rPr lang="vi-VN">
                <a:latin typeface="Montserrat" pitchFamily="2" charset="0"/>
              </a:rPr>
              <a:t>Dễ dàng điều chỉnh tham số bằng Grid Search + Cross-Validation để tìm mô hình tốt nhất.</a:t>
            </a:r>
          </a:p>
          <a:p>
            <a:pPr marL="285750" indent="-285750">
              <a:buFont typeface="Courier New" panose="02070309020205020404" pitchFamily="49" charset="0"/>
              <a:buChar char="o"/>
            </a:pPr>
            <a:r>
              <a:rPr lang="vi-VN">
                <a:latin typeface="Montserrat" pitchFamily="2" charset="0"/>
              </a:rPr>
              <a:t>Dùng SchemaRDDs từ Spark SQL, tương tự DataFrames trong R.</a:t>
            </a:r>
          </a:p>
          <a:p>
            <a:pPr marL="285750" indent="-285750">
              <a:buFont typeface="Courier New" panose="02070309020205020404" pitchFamily="49" charset="0"/>
              <a:buChar char="o"/>
            </a:pPr>
            <a:r>
              <a:rPr lang="vi-VN">
                <a:latin typeface="Montserrat" pitchFamily="2" charset="0"/>
              </a:rPr>
              <a:t>Có thể mở rộng với nhiều bước tiền xử lý khác nhau.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4" name="Google Shape;484;p54"/>
          <p:cNvPicPr preferRelativeResize="0"/>
          <p:nvPr/>
        </p:nvPicPr>
        <p:blipFill rotWithShape="1">
          <a:blip r:embed="rId3">
            <a:alphaModFix/>
          </a:blip>
          <a:srcRect b="86728"/>
          <a:stretch/>
        </p:blipFill>
        <p:spPr>
          <a:xfrm>
            <a:off x="0" y="0"/>
            <a:ext cx="9143926" cy="808899"/>
          </a:xfrm>
          <a:prstGeom prst="rect">
            <a:avLst/>
          </a:prstGeom>
          <a:noFill/>
          <a:ln>
            <a:noFill/>
          </a:ln>
        </p:spPr>
      </p:pic>
      <p:sp>
        <p:nvSpPr>
          <p:cNvPr id="7" name="Google Shape;713;p66">
            <a:extLst>
              <a:ext uri="{FF2B5EF4-FFF2-40B4-BE49-F238E27FC236}">
                <a16:creationId xmlns:a16="http://schemas.microsoft.com/office/drawing/2014/main" id="{91EF8009-B7FA-4E60-9A01-CD183B4F34AD}"/>
              </a:ext>
            </a:extLst>
          </p:cNvPr>
          <p:cNvSpPr txBox="1">
            <a:spLocks/>
          </p:cNvSpPr>
          <p:nvPr/>
        </p:nvSpPr>
        <p:spPr>
          <a:xfrm>
            <a:off x="-102122" y="1509904"/>
            <a:ext cx="1939311" cy="1061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Baskervville"/>
              <a:buNone/>
              <a:defRPr sz="7200" b="0" i="0" u="none" strike="noStrike" cap="none">
                <a:solidFill>
                  <a:schemeClr val="dk1"/>
                </a:solidFill>
                <a:latin typeface="Baskervville"/>
                <a:ea typeface="Baskervville"/>
                <a:cs typeface="Baskervville"/>
                <a:sym typeface="Baskervville"/>
              </a:defRPr>
            </a:lvl1pPr>
            <a:lvl2pPr marR="0" lvl="1"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2pPr>
            <a:lvl3pPr marR="0" lvl="2"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3pPr>
            <a:lvl4pPr marR="0" lvl="3"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4pPr>
            <a:lvl5pPr marR="0" lvl="4"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5pPr>
            <a:lvl6pPr marR="0" lvl="5"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6pPr>
            <a:lvl7pPr marR="0" lvl="6"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7pPr>
            <a:lvl8pPr marR="0" lvl="7"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8pPr>
            <a:lvl9pPr marR="0" lvl="8"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9pPr>
          </a:lstStyle>
          <a:p>
            <a:r>
              <a:rPr lang="en-US" sz="4800">
                <a:latin typeface="Crimson Text" pitchFamily="2" charset="0"/>
              </a:rPr>
              <a:t>Our </a:t>
            </a:r>
            <a:r>
              <a:rPr lang="vi-VN" sz="4800">
                <a:latin typeface="Crimson Text" pitchFamily="2" charset="0"/>
              </a:rPr>
              <a:t>T</a:t>
            </a:r>
            <a:r>
              <a:rPr lang="en-US" sz="4800">
                <a:latin typeface="Crimson Text" pitchFamily="2" charset="0"/>
              </a:rPr>
              <a:t>eam</a:t>
            </a:r>
          </a:p>
        </p:txBody>
      </p:sp>
      <p:pic>
        <p:nvPicPr>
          <p:cNvPr id="6" name="Picture 5">
            <a:extLst>
              <a:ext uri="{FF2B5EF4-FFF2-40B4-BE49-F238E27FC236}">
                <a16:creationId xmlns:a16="http://schemas.microsoft.com/office/drawing/2014/main" id="{33026E2E-3224-4E00-92F7-3CDFF472FC7C}"/>
              </a:ext>
            </a:extLst>
          </p:cNvPr>
          <p:cNvPicPr>
            <a:picLocks noChangeAspect="1"/>
          </p:cNvPicPr>
          <p:nvPr/>
        </p:nvPicPr>
        <p:blipFill>
          <a:blip r:embed="rId4"/>
          <a:stretch>
            <a:fillRect/>
          </a:stretch>
        </p:blipFill>
        <p:spPr>
          <a:xfrm>
            <a:off x="1755304" y="1015686"/>
            <a:ext cx="5633317" cy="2917493"/>
          </a:xfrm>
          <a:prstGeom prst="rect">
            <a:avLst/>
          </a:prstGeom>
        </p:spPr>
      </p:pic>
      <p:sp>
        <p:nvSpPr>
          <p:cNvPr id="12" name="Google Shape;713;p66">
            <a:extLst>
              <a:ext uri="{FF2B5EF4-FFF2-40B4-BE49-F238E27FC236}">
                <a16:creationId xmlns:a16="http://schemas.microsoft.com/office/drawing/2014/main" id="{FD68463F-47D0-4AC8-A397-6045D4B220F3}"/>
              </a:ext>
            </a:extLst>
          </p:cNvPr>
          <p:cNvSpPr txBox="1">
            <a:spLocks/>
          </p:cNvSpPr>
          <p:nvPr/>
        </p:nvSpPr>
        <p:spPr>
          <a:xfrm>
            <a:off x="2046036" y="3997353"/>
            <a:ext cx="876706" cy="1003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Baskervville"/>
              <a:buNone/>
              <a:defRPr sz="7200" b="0" i="0" u="none" strike="noStrike" cap="none">
                <a:solidFill>
                  <a:schemeClr val="dk1"/>
                </a:solidFill>
                <a:latin typeface="Baskervville"/>
                <a:ea typeface="Baskervville"/>
                <a:cs typeface="Baskervville"/>
                <a:sym typeface="Baskervville"/>
              </a:defRPr>
            </a:lvl1pPr>
            <a:lvl2pPr marR="0" lvl="1"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2pPr>
            <a:lvl3pPr marR="0" lvl="2"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3pPr>
            <a:lvl4pPr marR="0" lvl="3"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4pPr>
            <a:lvl5pPr marR="0" lvl="4"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5pPr>
            <a:lvl6pPr marR="0" lvl="5"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6pPr>
            <a:lvl7pPr marR="0" lvl="6"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7pPr>
            <a:lvl8pPr marR="0" lvl="7"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8pPr>
            <a:lvl9pPr marR="0" lvl="8"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9pPr>
          </a:lstStyle>
          <a:p>
            <a:r>
              <a:rPr lang="vi-VN" sz="1400">
                <a:latin typeface="Montserrat" pitchFamily="2" charset="0"/>
              </a:rPr>
              <a:t>Kiều </a:t>
            </a:r>
          </a:p>
          <a:p>
            <a:r>
              <a:rPr lang="vi-VN" sz="1400">
                <a:latin typeface="Montserrat" pitchFamily="2" charset="0"/>
              </a:rPr>
              <a:t>Minh </a:t>
            </a:r>
          </a:p>
          <a:p>
            <a:r>
              <a:rPr lang="vi-VN" sz="1400">
                <a:latin typeface="Montserrat" pitchFamily="2" charset="0"/>
              </a:rPr>
              <a:t>Quân</a:t>
            </a:r>
            <a:endParaRPr lang="en-US" sz="1400">
              <a:latin typeface="Montserrat" pitchFamily="2" charset="0"/>
            </a:endParaRPr>
          </a:p>
        </p:txBody>
      </p:sp>
      <p:sp>
        <p:nvSpPr>
          <p:cNvPr id="13" name="Google Shape;713;p66">
            <a:extLst>
              <a:ext uri="{FF2B5EF4-FFF2-40B4-BE49-F238E27FC236}">
                <a16:creationId xmlns:a16="http://schemas.microsoft.com/office/drawing/2014/main" id="{01E678E9-FA33-4747-9765-C107F5BC8605}"/>
              </a:ext>
            </a:extLst>
          </p:cNvPr>
          <p:cNvSpPr txBox="1">
            <a:spLocks/>
          </p:cNvSpPr>
          <p:nvPr/>
        </p:nvSpPr>
        <p:spPr>
          <a:xfrm>
            <a:off x="3172437" y="4012733"/>
            <a:ext cx="876706" cy="1003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Baskervville"/>
              <a:buNone/>
              <a:defRPr sz="7200" b="0" i="0" u="none" strike="noStrike" cap="none">
                <a:solidFill>
                  <a:schemeClr val="dk1"/>
                </a:solidFill>
                <a:latin typeface="Baskervville"/>
                <a:ea typeface="Baskervville"/>
                <a:cs typeface="Baskervville"/>
                <a:sym typeface="Baskervville"/>
              </a:defRPr>
            </a:lvl1pPr>
            <a:lvl2pPr marR="0" lvl="1"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2pPr>
            <a:lvl3pPr marR="0" lvl="2"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3pPr>
            <a:lvl4pPr marR="0" lvl="3"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4pPr>
            <a:lvl5pPr marR="0" lvl="4"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5pPr>
            <a:lvl6pPr marR="0" lvl="5"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6pPr>
            <a:lvl7pPr marR="0" lvl="6"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7pPr>
            <a:lvl8pPr marR="0" lvl="7"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8pPr>
            <a:lvl9pPr marR="0" lvl="8"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9pPr>
          </a:lstStyle>
          <a:p>
            <a:r>
              <a:rPr lang="vi-VN" sz="1400">
                <a:latin typeface="Montserrat" pitchFamily="2" charset="0"/>
              </a:rPr>
              <a:t>Bạc</a:t>
            </a:r>
          </a:p>
          <a:p>
            <a:r>
              <a:rPr lang="vi-VN" sz="1400">
                <a:latin typeface="Montserrat" pitchFamily="2" charset="0"/>
              </a:rPr>
              <a:t>Anh Tuấn</a:t>
            </a:r>
            <a:endParaRPr lang="en-US" sz="1400">
              <a:latin typeface="Montserrat" pitchFamily="2" charset="0"/>
            </a:endParaRPr>
          </a:p>
        </p:txBody>
      </p:sp>
      <p:sp>
        <p:nvSpPr>
          <p:cNvPr id="14" name="Google Shape;713;p66">
            <a:extLst>
              <a:ext uri="{FF2B5EF4-FFF2-40B4-BE49-F238E27FC236}">
                <a16:creationId xmlns:a16="http://schemas.microsoft.com/office/drawing/2014/main" id="{43A64E01-9AFA-442B-A259-7E0159F5C232}"/>
              </a:ext>
            </a:extLst>
          </p:cNvPr>
          <p:cNvSpPr txBox="1">
            <a:spLocks/>
          </p:cNvSpPr>
          <p:nvPr/>
        </p:nvSpPr>
        <p:spPr>
          <a:xfrm>
            <a:off x="4074088" y="3997353"/>
            <a:ext cx="1020771" cy="1003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Baskervville"/>
              <a:buNone/>
              <a:defRPr sz="7200" b="0" i="0" u="none" strike="noStrike" cap="none">
                <a:solidFill>
                  <a:schemeClr val="dk1"/>
                </a:solidFill>
                <a:latin typeface="Baskervville"/>
                <a:ea typeface="Baskervville"/>
                <a:cs typeface="Baskervville"/>
                <a:sym typeface="Baskervville"/>
              </a:defRPr>
            </a:lvl1pPr>
            <a:lvl2pPr marR="0" lvl="1"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2pPr>
            <a:lvl3pPr marR="0" lvl="2"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3pPr>
            <a:lvl4pPr marR="0" lvl="3"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4pPr>
            <a:lvl5pPr marR="0" lvl="4"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5pPr>
            <a:lvl6pPr marR="0" lvl="5"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6pPr>
            <a:lvl7pPr marR="0" lvl="6"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7pPr>
            <a:lvl8pPr marR="0" lvl="7"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8pPr>
            <a:lvl9pPr marR="0" lvl="8"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9pPr>
          </a:lstStyle>
          <a:p>
            <a:r>
              <a:rPr lang="vi-VN" sz="1400">
                <a:latin typeface="Montserrat" pitchFamily="2" charset="0"/>
              </a:rPr>
              <a:t>Đỗ </a:t>
            </a:r>
          </a:p>
          <a:p>
            <a:r>
              <a:rPr lang="vi-VN" sz="1400">
                <a:latin typeface="Montserrat" pitchFamily="2" charset="0"/>
              </a:rPr>
              <a:t>Quốc</a:t>
            </a:r>
          </a:p>
          <a:p>
            <a:r>
              <a:rPr lang="vi-VN" sz="1400">
                <a:latin typeface="Montserrat" pitchFamily="2" charset="0"/>
              </a:rPr>
              <a:t>Trường</a:t>
            </a:r>
            <a:endParaRPr lang="en-US" sz="1400">
              <a:latin typeface="Montserrat" pitchFamily="2" charset="0"/>
            </a:endParaRPr>
          </a:p>
        </p:txBody>
      </p:sp>
      <p:sp>
        <p:nvSpPr>
          <p:cNvPr id="15" name="Google Shape;713;p66">
            <a:extLst>
              <a:ext uri="{FF2B5EF4-FFF2-40B4-BE49-F238E27FC236}">
                <a16:creationId xmlns:a16="http://schemas.microsoft.com/office/drawing/2014/main" id="{349DA601-2E09-4B59-A92A-4E6280FC3EAA}"/>
              </a:ext>
            </a:extLst>
          </p:cNvPr>
          <p:cNvSpPr txBox="1">
            <a:spLocks/>
          </p:cNvSpPr>
          <p:nvPr/>
        </p:nvSpPr>
        <p:spPr>
          <a:xfrm>
            <a:off x="5200489" y="3997353"/>
            <a:ext cx="876706" cy="1003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Baskervville"/>
              <a:buNone/>
              <a:defRPr sz="7200" b="0" i="0" u="none" strike="noStrike" cap="none">
                <a:solidFill>
                  <a:schemeClr val="dk1"/>
                </a:solidFill>
                <a:latin typeface="Baskervville"/>
                <a:ea typeface="Baskervville"/>
                <a:cs typeface="Baskervville"/>
                <a:sym typeface="Baskervville"/>
              </a:defRPr>
            </a:lvl1pPr>
            <a:lvl2pPr marR="0" lvl="1"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2pPr>
            <a:lvl3pPr marR="0" lvl="2"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3pPr>
            <a:lvl4pPr marR="0" lvl="3"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4pPr>
            <a:lvl5pPr marR="0" lvl="4"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5pPr>
            <a:lvl6pPr marR="0" lvl="5"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6pPr>
            <a:lvl7pPr marR="0" lvl="6"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7pPr>
            <a:lvl8pPr marR="0" lvl="7"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8pPr>
            <a:lvl9pPr marR="0" lvl="8"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9pPr>
          </a:lstStyle>
          <a:p>
            <a:r>
              <a:rPr lang="vi-VN" sz="1400">
                <a:latin typeface="Montserrat" pitchFamily="2" charset="0"/>
              </a:rPr>
              <a:t>Đặng </a:t>
            </a:r>
          </a:p>
          <a:p>
            <a:r>
              <a:rPr lang="vi-VN" sz="1400">
                <a:latin typeface="Montserrat" pitchFamily="2" charset="0"/>
              </a:rPr>
              <a:t>Ngọc</a:t>
            </a:r>
          </a:p>
          <a:p>
            <a:r>
              <a:rPr lang="vi-VN" sz="1400">
                <a:latin typeface="Montserrat" pitchFamily="2" charset="0"/>
              </a:rPr>
              <a:t>Hiệu</a:t>
            </a:r>
          </a:p>
          <a:p>
            <a:endParaRPr lang="en-US" sz="1400">
              <a:latin typeface="Montserrat" pitchFamily="2" charset="0"/>
            </a:endParaRPr>
          </a:p>
        </p:txBody>
      </p:sp>
      <p:sp>
        <p:nvSpPr>
          <p:cNvPr id="16" name="Google Shape;713;p66">
            <a:extLst>
              <a:ext uri="{FF2B5EF4-FFF2-40B4-BE49-F238E27FC236}">
                <a16:creationId xmlns:a16="http://schemas.microsoft.com/office/drawing/2014/main" id="{42AB986A-FE4F-4E17-B16B-6BE8230F2341}"/>
              </a:ext>
            </a:extLst>
          </p:cNvPr>
          <p:cNvSpPr txBox="1">
            <a:spLocks/>
          </p:cNvSpPr>
          <p:nvPr/>
        </p:nvSpPr>
        <p:spPr>
          <a:xfrm>
            <a:off x="6221260" y="3997353"/>
            <a:ext cx="1103315" cy="1003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Baskervville"/>
              <a:buNone/>
              <a:defRPr sz="7200" b="0" i="0" u="none" strike="noStrike" cap="none">
                <a:solidFill>
                  <a:schemeClr val="dk1"/>
                </a:solidFill>
                <a:latin typeface="Baskervville"/>
                <a:ea typeface="Baskervville"/>
                <a:cs typeface="Baskervville"/>
                <a:sym typeface="Baskervville"/>
              </a:defRPr>
            </a:lvl1pPr>
            <a:lvl2pPr marR="0" lvl="1"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2pPr>
            <a:lvl3pPr marR="0" lvl="2"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3pPr>
            <a:lvl4pPr marR="0" lvl="3"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4pPr>
            <a:lvl5pPr marR="0" lvl="4"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5pPr>
            <a:lvl6pPr marR="0" lvl="5"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6pPr>
            <a:lvl7pPr marR="0" lvl="6"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7pPr>
            <a:lvl8pPr marR="0" lvl="7"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8pPr>
            <a:lvl9pPr marR="0" lvl="8"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9pPr>
          </a:lstStyle>
          <a:p>
            <a:r>
              <a:rPr lang="vi-VN" sz="1400">
                <a:latin typeface="Montserrat" pitchFamily="2" charset="0"/>
              </a:rPr>
              <a:t>Nguyễn </a:t>
            </a:r>
          </a:p>
          <a:p>
            <a:r>
              <a:rPr lang="vi-VN" sz="1400">
                <a:latin typeface="Montserrat" pitchFamily="2" charset="0"/>
              </a:rPr>
              <a:t>Hải</a:t>
            </a:r>
          </a:p>
          <a:p>
            <a:r>
              <a:rPr lang="vi-VN" sz="1400">
                <a:latin typeface="Montserrat" pitchFamily="2" charset="0"/>
              </a:rPr>
              <a:t>Dương</a:t>
            </a:r>
            <a:endParaRPr lang="en-US" sz="1400">
              <a:latin typeface="Montserrat" pitchFamily="2"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685" name="Google Shape;685;p64"/>
          <p:cNvPicPr preferRelativeResize="0"/>
          <p:nvPr/>
        </p:nvPicPr>
        <p:blipFill rotWithShape="1">
          <a:blip r:embed="rId3">
            <a:alphaModFix/>
          </a:blip>
          <a:srcRect r="66936"/>
          <a:stretch/>
        </p:blipFill>
        <p:spPr>
          <a:xfrm>
            <a:off x="0" y="0"/>
            <a:ext cx="2551398" cy="5143501"/>
          </a:xfrm>
          <a:prstGeom prst="rect">
            <a:avLst/>
          </a:prstGeom>
          <a:noFill/>
          <a:ln>
            <a:noFill/>
          </a:ln>
        </p:spPr>
      </p:pic>
      <p:sp>
        <p:nvSpPr>
          <p:cNvPr id="8" name="Google Shape;884;p72">
            <a:extLst>
              <a:ext uri="{FF2B5EF4-FFF2-40B4-BE49-F238E27FC236}">
                <a16:creationId xmlns:a16="http://schemas.microsoft.com/office/drawing/2014/main" id="{B8571263-6B64-4D35-A274-EB7EBDA24C4F}"/>
              </a:ext>
            </a:extLst>
          </p:cNvPr>
          <p:cNvSpPr txBox="1">
            <a:spLocks/>
          </p:cNvSpPr>
          <p:nvPr/>
        </p:nvSpPr>
        <p:spPr>
          <a:xfrm>
            <a:off x="2960788" y="1496047"/>
            <a:ext cx="5595458" cy="122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Baskervville"/>
              <a:buNone/>
              <a:defRPr sz="3600" b="0" i="0" u="none" strike="noStrike" cap="none">
                <a:solidFill>
                  <a:schemeClr val="dk1"/>
                </a:solidFill>
                <a:latin typeface="Baskervville"/>
                <a:ea typeface="Baskervville"/>
                <a:cs typeface="Baskervville"/>
                <a:sym typeface="Baskervville"/>
              </a:defRPr>
            </a:lvl1pPr>
            <a:lvl2pPr marR="0" lvl="1" algn="r" rtl="0">
              <a:lnSpc>
                <a:spcPct val="100000"/>
              </a:lnSpc>
              <a:spcBef>
                <a:spcPts val="0"/>
              </a:spcBef>
              <a:spcAft>
                <a:spcPts val="0"/>
              </a:spcAft>
              <a:buClr>
                <a:schemeClr val="dk1"/>
              </a:buClr>
              <a:buSzPts val="3600"/>
              <a:buFont typeface="Baskervville"/>
              <a:buNone/>
              <a:defRPr sz="3600" b="0" i="0" u="none" strike="noStrike" cap="none">
                <a:solidFill>
                  <a:schemeClr val="dk1"/>
                </a:solidFill>
                <a:latin typeface="Baskervville"/>
                <a:ea typeface="Baskervville"/>
                <a:cs typeface="Baskervville"/>
                <a:sym typeface="Baskervville"/>
              </a:defRPr>
            </a:lvl2pPr>
            <a:lvl3pPr marR="0" lvl="2" algn="r" rtl="0">
              <a:lnSpc>
                <a:spcPct val="100000"/>
              </a:lnSpc>
              <a:spcBef>
                <a:spcPts val="0"/>
              </a:spcBef>
              <a:spcAft>
                <a:spcPts val="0"/>
              </a:spcAft>
              <a:buClr>
                <a:schemeClr val="dk1"/>
              </a:buClr>
              <a:buSzPts val="3600"/>
              <a:buFont typeface="Baskervville"/>
              <a:buNone/>
              <a:defRPr sz="3600" b="0" i="0" u="none" strike="noStrike" cap="none">
                <a:solidFill>
                  <a:schemeClr val="dk1"/>
                </a:solidFill>
                <a:latin typeface="Baskervville"/>
                <a:ea typeface="Baskervville"/>
                <a:cs typeface="Baskervville"/>
                <a:sym typeface="Baskervville"/>
              </a:defRPr>
            </a:lvl3pPr>
            <a:lvl4pPr marR="0" lvl="3" algn="r" rtl="0">
              <a:lnSpc>
                <a:spcPct val="100000"/>
              </a:lnSpc>
              <a:spcBef>
                <a:spcPts val="0"/>
              </a:spcBef>
              <a:spcAft>
                <a:spcPts val="0"/>
              </a:spcAft>
              <a:buClr>
                <a:schemeClr val="dk1"/>
              </a:buClr>
              <a:buSzPts val="3600"/>
              <a:buFont typeface="Baskervville"/>
              <a:buNone/>
              <a:defRPr sz="3600" b="0" i="0" u="none" strike="noStrike" cap="none">
                <a:solidFill>
                  <a:schemeClr val="dk1"/>
                </a:solidFill>
                <a:latin typeface="Baskervville"/>
                <a:ea typeface="Baskervville"/>
                <a:cs typeface="Baskervville"/>
                <a:sym typeface="Baskervville"/>
              </a:defRPr>
            </a:lvl4pPr>
            <a:lvl5pPr marR="0" lvl="4" algn="r" rtl="0">
              <a:lnSpc>
                <a:spcPct val="100000"/>
              </a:lnSpc>
              <a:spcBef>
                <a:spcPts val="0"/>
              </a:spcBef>
              <a:spcAft>
                <a:spcPts val="0"/>
              </a:spcAft>
              <a:buClr>
                <a:schemeClr val="dk1"/>
              </a:buClr>
              <a:buSzPts val="3600"/>
              <a:buFont typeface="Baskervville"/>
              <a:buNone/>
              <a:defRPr sz="3600" b="0" i="0" u="none" strike="noStrike" cap="none">
                <a:solidFill>
                  <a:schemeClr val="dk1"/>
                </a:solidFill>
                <a:latin typeface="Baskervville"/>
                <a:ea typeface="Baskervville"/>
                <a:cs typeface="Baskervville"/>
                <a:sym typeface="Baskervville"/>
              </a:defRPr>
            </a:lvl5pPr>
            <a:lvl6pPr marR="0" lvl="5" algn="r" rtl="0">
              <a:lnSpc>
                <a:spcPct val="100000"/>
              </a:lnSpc>
              <a:spcBef>
                <a:spcPts val="0"/>
              </a:spcBef>
              <a:spcAft>
                <a:spcPts val="0"/>
              </a:spcAft>
              <a:buClr>
                <a:schemeClr val="dk1"/>
              </a:buClr>
              <a:buSzPts val="3600"/>
              <a:buFont typeface="Baskervville"/>
              <a:buNone/>
              <a:defRPr sz="3600" b="0" i="0" u="none" strike="noStrike" cap="none">
                <a:solidFill>
                  <a:schemeClr val="dk1"/>
                </a:solidFill>
                <a:latin typeface="Baskervville"/>
                <a:ea typeface="Baskervville"/>
                <a:cs typeface="Baskervville"/>
                <a:sym typeface="Baskervville"/>
              </a:defRPr>
            </a:lvl6pPr>
            <a:lvl7pPr marR="0" lvl="6" algn="r" rtl="0">
              <a:lnSpc>
                <a:spcPct val="100000"/>
              </a:lnSpc>
              <a:spcBef>
                <a:spcPts val="0"/>
              </a:spcBef>
              <a:spcAft>
                <a:spcPts val="0"/>
              </a:spcAft>
              <a:buClr>
                <a:schemeClr val="dk1"/>
              </a:buClr>
              <a:buSzPts val="3600"/>
              <a:buFont typeface="Baskervville"/>
              <a:buNone/>
              <a:defRPr sz="3600" b="0" i="0" u="none" strike="noStrike" cap="none">
                <a:solidFill>
                  <a:schemeClr val="dk1"/>
                </a:solidFill>
                <a:latin typeface="Baskervville"/>
                <a:ea typeface="Baskervville"/>
                <a:cs typeface="Baskervville"/>
                <a:sym typeface="Baskervville"/>
              </a:defRPr>
            </a:lvl7pPr>
            <a:lvl8pPr marR="0" lvl="7" algn="r" rtl="0">
              <a:lnSpc>
                <a:spcPct val="100000"/>
              </a:lnSpc>
              <a:spcBef>
                <a:spcPts val="0"/>
              </a:spcBef>
              <a:spcAft>
                <a:spcPts val="0"/>
              </a:spcAft>
              <a:buClr>
                <a:schemeClr val="dk1"/>
              </a:buClr>
              <a:buSzPts val="3600"/>
              <a:buFont typeface="Baskervville"/>
              <a:buNone/>
              <a:defRPr sz="3600" b="0" i="0" u="none" strike="noStrike" cap="none">
                <a:solidFill>
                  <a:schemeClr val="dk1"/>
                </a:solidFill>
                <a:latin typeface="Baskervville"/>
                <a:ea typeface="Baskervville"/>
                <a:cs typeface="Baskervville"/>
                <a:sym typeface="Baskervville"/>
              </a:defRPr>
            </a:lvl8pPr>
            <a:lvl9pPr marR="0" lvl="8" algn="r" rtl="0">
              <a:lnSpc>
                <a:spcPct val="100000"/>
              </a:lnSpc>
              <a:spcBef>
                <a:spcPts val="0"/>
              </a:spcBef>
              <a:spcAft>
                <a:spcPts val="0"/>
              </a:spcAft>
              <a:buClr>
                <a:schemeClr val="dk1"/>
              </a:buClr>
              <a:buSzPts val="3600"/>
              <a:buFont typeface="Baskervville"/>
              <a:buNone/>
              <a:defRPr sz="3600" b="0" i="0" u="none" strike="noStrike" cap="none">
                <a:solidFill>
                  <a:schemeClr val="dk1"/>
                </a:solidFill>
                <a:latin typeface="Baskervville"/>
                <a:ea typeface="Baskervville"/>
                <a:cs typeface="Baskervville"/>
                <a:sym typeface="Baskervville"/>
              </a:defRPr>
            </a:lvl9pPr>
          </a:lstStyle>
          <a:p>
            <a:pPr algn="l"/>
            <a:r>
              <a:rPr lang="vi-VN" sz="11500"/>
              <a:t>Thanks!</a:t>
            </a:r>
            <a:endParaRPr lang="en-US" sz="4800"/>
          </a:p>
        </p:txBody>
      </p:sp>
      <p:sp>
        <p:nvSpPr>
          <p:cNvPr id="14" name="TextBox 13">
            <a:extLst>
              <a:ext uri="{FF2B5EF4-FFF2-40B4-BE49-F238E27FC236}">
                <a16:creationId xmlns:a16="http://schemas.microsoft.com/office/drawing/2014/main" id="{B329377C-AE0A-42C9-85B7-76874BE9D6F6}"/>
              </a:ext>
            </a:extLst>
          </p:cNvPr>
          <p:cNvSpPr txBox="1"/>
          <p:nvPr/>
        </p:nvSpPr>
        <p:spPr>
          <a:xfrm>
            <a:off x="3207741" y="2371695"/>
            <a:ext cx="5101553" cy="400110"/>
          </a:xfrm>
          <a:prstGeom prst="rect">
            <a:avLst/>
          </a:prstGeom>
          <a:noFill/>
        </p:spPr>
        <p:txBody>
          <a:bodyPr wrap="square">
            <a:spAutoFit/>
          </a:bodyPr>
          <a:lstStyle/>
          <a:p>
            <a:pPr marL="0" lvl="0" indent="0" algn="l" rtl="0">
              <a:spcBef>
                <a:spcPts val="0"/>
              </a:spcBef>
              <a:spcAft>
                <a:spcPts val="0"/>
              </a:spcAft>
              <a:buNone/>
            </a:pPr>
            <a:r>
              <a:rPr lang="vi-VN" sz="2000">
                <a:latin typeface="Montserrat" pitchFamily="2" charset="0"/>
              </a:rPr>
              <a:t>Cảm ơn thầy và các bạn đã lắng nghe</a:t>
            </a:r>
            <a:endParaRPr lang="en-US" sz="2000">
              <a:latin typeface="Montserrat" pitchFamily="2"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0"/>
          <p:cNvSpPr txBox="1">
            <a:spLocks noGrp="1"/>
          </p:cNvSpPr>
          <p:nvPr>
            <p:ph type="title"/>
          </p:nvPr>
        </p:nvSpPr>
        <p:spPr>
          <a:xfrm>
            <a:off x="717253" y="496219"/>
            <a:ext cx="507954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latin typeface="Crimson Text" pitchFamily="2" charset="0"/>
              </a:rPr>
              <a:t> Machine Learning with </a:t>
            </a:r>
            <a:r>
              <a:rPr lang="en-US" sz="2800" err="1">
                <a:latin typeface="Crimson Text" pitchFamily="2" charset="0"/>
              </a:rPr>
              <a:t>MLlib</a:t>
            </a:r>
            <a:endParaRPr lang="en-US" sz="2800">
              <a:latin typeface="Crimson Text" pitchFamily="2" charset="0"/>
            </a:endParaRPr>
          </a:p>
        </p:txBody>
      </p:sp>
      <p:sp>
        <p:nvSpPr>
          <p:cNvPr id="306" name="Google Shape;306;p40"/>
          <p:cNvSpPr txBox="1">
            <a:spLocks noGrp="1"/>
          </p:cNvSpPr>
          <p:nvPr>
            <p:ph type="subTitle" idx="1"/>
          </p:nvPr>
        </p:nvSpPr>
        <p:spPr>
          <a:xfrm>
            <a:off x="717253" y="3164512"/>
            <a:ext cx="372471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200">
                <a:latin typeface="Montserrat" pitchFamily="2" charset="0"/>
              </a:rPr>
              <a:t>Khái quát chung, những lưu ý quan trọng, các công cụ hỗ trợ cho bài toán học máy phổ biến</a:t>
            </a:r>
            <a:endParaRPr sz="1200">
              <a:latin typeface="Montserrat" pitchFamily="2" charset="0"/>
            </a:endParaRPr>
          </a:p>
        </p:txBody>
      </p:sp>
      <p:sp>
        <p:nvSpPr>
          <p:cNvPr id="307" name="Google Shape;307;p40"/>
          <p:cNvSpPr txBox="1">
            <a:spLocks noGrp="1"/>
          </p:cNvSpPr>
          <p:nvPr>
            <p:ph type="subTitle" idx="2"/>
          </p:nvPr>
        </p:nvSpPr>
        <p:spPr>
          <a:xfrm>
            <a:off x="5298381" y="3164512"/>
            <a:ext cx="347230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200">
                <a:latin typeface="Montserrat" pitchFamily="2" charset="0"/>
              </a:rPr>
              <a:t>Trích xuất đặc trưng và thống kê, lọc công tác và hệ thống gợi ý, giảm chiều dữ liệu, ...</a:t>
            </a:r>
            <a:endParaRPr sz="1200">
              <a:latin typeface="Montserrat" pitchFamily="2" charset="0"/>
            </a:endParaRPr>
          </a:p>
        </p:txBody>
      </p:sp>
      <p:sp>
        <p:nvSpPr>
          <p:cNvPr id="309" name="Google Shape;309;p40"/>
          <p:cNvSpPr txBox="1">
            <a:spLocks noGrp="1"/>
          </p:cNvSpPr>
          <p:nvPr>
            <p:ph type="title" idx="4"/>
          </p:nvPr>
        </p:nvSpPr>
        <p:spPr>
          <a:xfrm>
            <a:off x="719975" y="1492300"/>
            <a:ext cx="1136100" cy="82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10" name="Google Shape;310;p40"/>
          <p:cNvSpPr txBox="1">
            <a:spLocks noGrp="1"/>
          </p:cNvSpPr>
          <p:nvPr>
            <p:ph type="title" idx="5"/>
          </p:nvPr>
        </p:nvSpPr>
        <p:spPr>
          <a:xfrm>
            <a:off x="5298381" y="1490639"/>
            <a:ext cx="1136100" cy="82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13" name="Google Shape;313;p40"/>
          <p:cNvSpPr txBox="1">
            <a:spLocks noGrp="1"/>
          </p:cNvSpPr>
          <p:nvPr>
            <p:ph type="subTitle" idx="8"/>
          </p:nvPr>
        </p:nvSpPr>
        <p:spPr>
          <a:xfrm>
            <a:off x="5298381" y="2300812"/>
            <a:ext cx="2398519" cy="863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err="1">
                <a:latin typeface="Crimson Text" pitchFamily="2" charset="0"/>
              </a:rPr>
              <a:t>Các</a:t>
            </a:r>
            <a:r>
              <a:rPr lang="en-US">
                <a:latin typeface="Crimson Text" pitchFamily="2" charset="0"/>
              </a:rPr>
              <a:t> </a:t>
            </a:r>
            <a:r>
              <a:rPr lang="en-US" err="1">
                <a:latin typeface="Crimson Text" pitchFamily="2" charset="0"/>
              </a:rPr>
              <a:t>thuật</a:t>
            </a:r>
            <a:r>
              <a:rPr lang="en-US">
                <a:latin typeface="Crimson Text" pitchFamily="2" charset="0"/>
              </a:rPr>
              <a:t> </a:t>
            </a:r>
            <a:r>
              <a:rPr lang="en-US" err="1">
                <a:latin typeface="Crimson Text" pitchFamily="2" charset="0"/>
              </a:rPr>
              <a:t>toán</a:t>
            </a:r>
            <a:r>
              <a:rPr lang="en-US">
                <a:latin typeface="Crimson Text" pitchFamily="2" charset="0"/>
              </a:rPr>
              <a:t> </a:t>
            </a:r>
            <a:r>
              <a:rPr lang="en-US" err="1">
                <a:latin typeface="Crimson Text" pitchFamily="2" charset="0"/>
              </a:rPr>
              <a:t>trong</a:t>
            </a:r>
            <a:r>
              <a:rPr lang="en-US">
                <a:latin typeface="Crimson Text" pitchFamily="2" charset="0"/>
              </a:rPr>
              <a:t> </a:t>
            </a:r>
            <a:r>
              <a:rPr lang="en-US" err="1">
                <a:latin typeface="Crimson Text" pitchFamily="2" charset="0"/>
              </a:rPr>
              <a:t>MLlib</a:t>
            </a:r>
            <a:endParaRPr lang="en-US">
              <a:latin typeface="Crimson Text" pitchFamily="2" charset="0"/>
            </a:endParaRPr>
          </a:p>
        </p:txBody>
      </p:sp>
      <p:pic>
        <p:nvPicPr>
          <p:cNvPr id="315" name="Google Shape;315;p40"/>
          <p:cNvPicPr preferRelativeResize="0"/>
          <p:nvPr/>
        </p:nvPicPr>
        <p:blipFill rotWithShape="1">
          <a:blip r:embed="rId3">
            <a:alphaModFix/>
          </a:blip>
          <a:srcRect l="51695" t="58621" r="-2007" b="-4602"/>
          <a:stretch/>
        </p:blipFill>
        <p:spPr>
          <a:xfrm flipH="1">
            <a:off x="7442306" y="0"/>
            <a:ext cx="1701699" cy="1612548"/>
          </a:xfrm>
          <a:prstGeom prst="rect">
            <a:avLst/>
          </a:prstGeom>
          <a:noFill/>
          <a:ln>
            <a:noFill/>
          </a:ln>
        </p:spPr>
      </p:pic>
      <p:sp>
        <p:nvSpPr>
          <p:cNvPr id="12" name="Google Shape;313;p40">
            <a:extLst>
              <a:ext uri="{FF2B5EF4-FFF2-40B4-BE49-F238E27FC236}">
                <a16:creationId xmlns:a16="http://schemas.microsoft.com/office/drawing/2014/main" id="{DB47E8BB-42E9-4424-9669-2277672BDF93}"/>
              </a:ext>
            </a:extLst>
          </p:cNvPr>
          <p:cNvSpPr txBox="1">
            <a:spLocks/>
          </p:cNvSpPr>
          <p:nvPr/>
        </p:nvSpPr>
        <p:spPr>
          <a:xfrm>
            <a:off x="717253" y="2300812"/>
            <a:ext cx="2398519" cy="863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askervville"/>
                <a:ea typeface="Baskervville"/>
                <a:cs typeface="Baskervville"/>
                <a:sym typeface="Baskervville"/>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vi-VN">
                <a:latin typeface="Crimson Text" pitchFamily="2" charset="0"/>
              </a:rPr>
              <a:t>Tổng quan về Machine Learning</a:t>
            </a:r>
            <a:endParaRPr lang="en-US">
              <a:latin typeface="Crimson Text"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2"/>
          <p:cNvSpPr txBox="1">
            <a:spLocks noGrp="1"/>
          </p:cNvSpPr>
          <p:nvPr>
            <p:ph type="title"/>
          </p:nvPr>
        </p:nvSpPr>
        <p:spPr>
          <a:xfrm>
            <a:off x="2761800" y="2483736"/>
            <a:ext cx="3756446" cy="83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err="1">
                <a:latin typeface="Crimson Text" pitchFamily="2" charset="0"/>
              </a:rPr>
              <a:t>Tổng</a:t>
            </a:r>
            <a:r>
              <a:rPr lang="en-US" sz="3600">
                <a:latin typeface="Crimson Text" pitchFamily="2" charset="0"/>
              </a:rPr>
              <a:t> </a:t>
            </a:r>
            <a:r>
              <a:rPr lang="en-US" sz="3600" err="1">
                <a:latin typeface="Crimson Text" pitchFamily="2" charset="0"/>
              </a:rPr>
              <a:t>quan</a:t>
            </a:r>
            <a:r>
              <a:rPr lang="en-US" sz="3600">
                <a:latin typeface="Crimson Text" pitchFamily="2" charset="0"/>
              </a:rPr>
              <a:t> </a:t>
            </a:r>
            <a:r>
              <a:rPr lang="en-US" sz="3600" err="1">
                <a:latin typeface="Crimson Text" pitchFamily="2" charset="0"/>
              </a:rPr>
              <a:t>về</a:t>
            </a:r>
            <a:r>
              <a:rPr lang="en-US" sz="3600">
                <a:latin typeface="Crimson Text" pitchFamily="2" charset="0"/>
              </a:rPr>
              <a:t>  </a:t>
            </a:r>
            <a:br>
              <a:rPr lang="vi-VN" sz="3600">
                <a:latin typeface="Crimson Text" pitchFamily="2" charset="0"/>
              </a:rPr>
            </a:br>
            <a:r>
              <a:rPr lang="en-US" sz="3600">
                <a:latin typeface="Crimson Text" pitchFamily="2" charset="0"/>
              </a:rPr>
              <a:t>Machine Learning </a:t>
            </a:r>
          </a:p>
        </p:txBody>
      </p:sp>
      <p:sp>
        <p:nvSpPr>
          <p:cNvPr id="336" name="Google Shape;336;p42"/>
          <p:cNvSpPr txBox="1">
            <a:spLocks noGrp="1"/>
          </p:cNvSpPr>
          <p:nvPr>
            <p:ph type="title" idx="2"/>
          </p:nvPr>
        </p:nvSpPr>
        <p:spPr>
          <a:xfrm>
            <a:off x="2761800" y="1262006"/>
            <a:ext cx="1810200" cy="111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337" name="Google Shape;337;p42"/>
          <p:cNvSpPr txBox="1">
            <a:spLocks noGrp="1"/>
          </p:cNvSpPr>
          <p:nvPr>
            <p:ph type="subTitle" idx="1"/>
          </p:nvPr>
        </p:nvSpPr>
        <p:spPr>
          <a:xfrm>
            <a:off x="2761800" y="3352175"/>
            <a:ext cx="5267100" cy="45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400">
                <a:latin typeface="Montserrat" pitchFamily="2" charset="0"/>
              </a:rPr>
              <a:t>Khái quát chung, những lưu ý quan trọng, các công cụ hỗ trợ cho bài toán học máy phổ biến</a:t>
            </a:r>
          </a:p>
        </p:txBody>
      </p:sp>
      <p:pic>
        <p:nvPicPr>
          <p:cNvPr id="338" name="Google Shape;338;p42"/>
          <p:cNvPicPr preferRelativeResize="0"/>
          <p:nvPr/>
        </p:nvPicPr>
        <p:blipFill rotWithShape="1">
          <a:blip r:embed="rId3">
            <a:alphaModFix/>
          </a:blip>
          <a:srcRect r="74094"/>
          <a:stretch/>
        </p:blipFill>
        <p:spPr>
          <a:xfrm>
            <a:off x="0" y="0"/>
            <a:ext cx="1999073" cy="5143501"/>
          </a:xfrm>
          <a:prstGeom prst="rect">
            <a:avLst/>
          </a:prstGeom>
          <a:noFill/>
          <a:ln>
            <a:noFill/>
          </a:ln>
        </p:spPr>
      </p:pic>
      <p:grpSp>
        <p:nvGrpSpPr>
          <p:cNvPr id="339" name="Google Shape;339;p42"/>
          <p:cNvGrpSpPr/>
          <p:nvPr/>
        </p:nvGrpSpPr>
        <p:grpSpPr>
          <a:xfrm>
            <a:off x="6661095" y="0"/>
            <a:ext cx="2482905" cy="5143501"/>
            <a:chOff x="6661100" y="0"/>
            <a:chExt cx="2482905" cy="5143501"/>
          </a:xfrm>
        </p:grpSpPr>
        <p:pic>
          <p:nvPicPr>
            <p:cNvPr id="340" name="Google Shape;340;p42"/>
            <p:cNvPicPr preferRelativeResize="0"/>
            <p:nvPr/>
          </p:nvPicPr>
          <p:blipFill rotWithShape="1">
            <a:blip r:embed="rId4">
              <a:alphaModFix/>
            </a:blip>
            <a:srcRect l="592" t="-31818" r="55204" b="55807"/>
            <a:stretch/>
          </p:blipFill>
          <p:spPr>
            <a:xfrm>
              <a:off x="6661100" y="2741975"/>
              <a:ext cx="2482898" cy="2401525"/>
            </a:xfrm>
            <a:prstGeom prst="rect">
              <a:avLst/>
            </a:prstGeom>
            <a:noFill/>
            <a:ln>
              <a:noFill/>
            </a:ln>
          </p:spPr>
        </p:pic>
        <p:pic>
          <p:nvPicPr>
            <p:cNvPr id="341" name="Google Shape;341;p42"/>
            <p:cNvPicPr preferRelativeResize="0"/>
            <p:nvPr/>
          </p:nvPicPr>
          <p:blipFill rotWithShape="1">
            <a:blip r:embed="rId5">
              <a:alphaModFix/>
            </a:blip>
            <a:srcRect l="51695" t="58621" r="-2007" b="-4602"/>
            <a:stretch/>
          </p:blipFill>
          <p:spPr>
            <a:xfrm flipH="1">
              <a:off x="7442306" y="0"/>
              <a:ext cx="1701699" cy="1612548"/>
            </a:xfrm>
            <a:prstGeom prst="rect">
              <a:avLst/>
            </a:prstGeom>
            <a:noFill/>
            <a:ln>
              <a:noFill/>
            </a:ln>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3"/>
          <p:cNvSpPr txBox="1">
            <a:spLocks noGrp="1"/>
          </p:cNvSpPr>
          <p:nvPr>
            <p:ph type="title"/>
          </p:nvPr>
        </p:nvSpPr>
        <p:spPr>
          <a:xfrm>
            <a:off x="720000" y="386302"/>
            <a:ext cx="393588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a:latin typeface="Crimson Text" pitchFamily="2" charset="0"/>
              </a:rPr>
              <a:t>Khát quát chung về MLlib</a:t>
            </a:r>
            <a:endParaRPr lang="en-US" sz="2800">
              <a:latin typeface="Crimson Text" pitchFamily="2" charset="0"/>
            </a:endParaRPr>
          </a:p>
        </p:txBody>
      </p:sp>
      <p:sp>
        <p:nvSpPr>
          <p:cNvPr id="347" name="Google Shape;347;p43"/>
          <p:cNvSpPr txBox="1">
            <a:spLocks noGrp="1"/>
          </p:cNvSpPr>
          <p:nvPr>
            <p:ph type="subTitle" idx="1"/>
          </p:nvPr>
        </p:nvSpPr>
        <p:spPr>
          <a:xfrm>
            <a:off x="4865224" y="1351024"/>
            <a:ext cx="3403791" cy="2875200"/>
          </a:xfrm>
          <a:prstGeom prst="rect">
            <a:avLst/>
          </a:prstGeom>
        </p:spPr>
        <p:txBody>
          <a:bodyPr spcFirstLastPara="1" wrap="square" lIns="91425" tIns="91425" rIns="91425" bIns="91425" anchor="t" anchorCtr="0">
            <a:noAutofit/>
          </a:bodyPr>
          <a:lstStyle/>
          <a:p>
            <a:pPr marL="285750" lvl="0" indent="-285750" rtl="0">
              <a:spcBef>
                <a:spcPts val="0"/>
              </a:spcBef>
              <a:spcAft>
                <a:spcPts val="0"/>
              </a:spcAft>
              <a:buFont typeface="Courier New" panose="02070309020205020404" pitchFamily="49" charset="0"/>
              <a:buChar char="o"/>
            </a:pPr>
            <a:r>
              <a:rPr lang="vi-VN">
                <a:latin typeface="Montserrat" pitchFamily="2" charset="0"/>
              </a:rPr>
              <a:t>MLlib được thiết kế đơn giản và linh hoạt, giúp người dùng triển khai các thuật toán học máy trên tập dữ liệu phân tán. Tất cả dữ liệu trong MLlib được biểu diễn dưới dạng RDDs (Resilient Distributed Datasets).</a:t>
            </a:r>
          </a:p>
          <a:p>
            <a:pPr marL="285750" lvl="0" indent="-285750" rtl="0">
              <a:spcBef>
                <a:spcPts val="0"/>
              </a:spcBef>
              <a:spcAft>
                <a:spcPts val="0"/>
              </a:spcAft>
              <a:buFont typeface="Courier New" panose="02070309020205020404" pitchFamily="49" charset="0"/>
              <a:buChar char="o"/>
            </a:pPr>
            <a:endParaRPr lang="vi-VN">
              <a:latin typeface="Montserrat" pitchFamily="2" charset="0"/>
            </a:endParaRPr>
          </a:p>
          <a:p>
            <a:pPr marL="285750" lvl="0" indent="-285750" rtl="0">
              <a:spcBef>
                <a:spcPts val="0"/>
              </a:spcBef>
              <a:spcAft>
                <a:spcPts val="0"/>
              </a:spcAft>
              <a:buFont typeface="Courier New" panose="02070309020205020404" pitchFamily="49" charset="0"/>
              <a:buChar char="o"/>
            </a:pPr>
            <a:r>
              <a:rPr lang="vi-VN">
                <a:latin typeface="Montserrat" pitchFamily="2" charset="0"/>
              </a:rPr>
              <a:t>MLlib chỉ giới thiệu một số kiểu dữ liệu đặc biệt như: Labeled Points và Vectors</a:t>
            </a:r>
          </a:p>
          <a:p>
            <a:pPr marL="0" lvl="0" indent="0" rtl="0">
              <a:spcBef>
                <a:spcPts val="0"/>
              </a:spcBef>
              <a:spcAft>
                <a:spcPts val="0"/>
              </a:spcAft>
            </a:pPr>
            <a:endParaRPr lang="vi-VN">
              <a:latin typeface="Montserrat" pitchFamily="2" charset="0"/>
            </a:endParaRPr>
          </a:p>
          <a:p>
            <a:pPr marL="285750" lvl="0" indent="-285750" rtl="0">
              <a:spcBef>
                <a:spcPts val="0"/>
              </a:spcBef>
              <a:spcAft>
                <a:spcPts val="0"/>
              </a:spcAft>
              <a:buFont typeface="Courier New" panose="02070309020205020404" pitchFamily="49" charset="0"/>
              <a:buChar char="o"/>
            </a:pPr>
            <a:r>
              <a:rPr lang="vi-VN">
                <a:latin typeface="Montserrat" pitchFamily="2" charset="0"/>
              </a:rPr>
              <a:t>Nhìn chung, MLlib là một tập hợp các hàm học máy có thể áp dụng trên RDDs.</a:t>
            </a:r>
          </a:p>
          <a:p>
            <a:pPr marL="285750" lvl="0" indent="-285750" rtl="0">
              <a:spcBef>
                <a:spcPts val="0"/>
              </a:spcBef>
              <a:spcAft>
                <a:spcPts val="0"/>
              </a:spcAft>
              <a:buFont typeface="Courier New" panose="02070309020205020404" pitchFamily="49" charset="0"/>
              <a:buChar char="o"/>
            </a:pPr>
            <a:endParaRPr lang="en-US">
              <a:latin typeface="Montserrat" pitchFamily="2" charset="0"/>
            </a:endParaRPr>
          </a:p>
        </p:txBody>
      </p:sp>
      <p:sp>
        <p:nvSpPr>
          <p:cNvPr id="348" name="Google Shape;348;p43"/>
          <p:cNvSpPr txBox="1">
            <a:spLocks noGrp="1"/>
          </p:cNvSpPr>
          <p:nvPr>
            <p:ph type="subTitle" idx="2"/>
          </p:nvPr>
        </p:nvSpPr>
        <p:spPr>
          <a:xfrm>
            <a:off x="874985" y="1134150"/>
            <a:ext cx="3780904" cy="28752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Courier New" panose="02070309020205020404" pitchFamily="49" charset="0"/>
              <a:buChar char="o"/>
            </a:pPr>
            <a:r>
              <a:rPr lang="vi-VN">
                <a:latin typeface="Montserrat" pitchFamily="2" charset="0"/>
              </a:rPr>
              <a:t>MLlib (Machine Learning Library) là thư viện học máy của Apache Spark, cung cấp các công cụ và thuật toán mạnh mẽ để phân tích dữ liệu lớn. Thư viện này hỗ trợ nhiều thuật toán phổ biến trong học máy như phân loại, hồi quy, phân cụm, giảm chiều dữ liệu, và hệ thống gợi ý</a:t>
            </a:r>
          </a:p>
          <a:p>
            <a:pPr marL="0" lvl="0" indent="0" algn="l" rtl="0">
              <a:spcBef>
                <a:spcPts val="0"/>
              </a:spcBef>
              <a:spcAft>
                <a:spcPts val="0"/>
              </a:spcAft>
            </a:pPr>
            <a:endParaRPr lang="vi-VN">
              <a:latin typeface="Montserrat" pitchFamily="2" charset="0"/>
            </a:endParaRPr>
          </a:p>
          <a:p>
            <a:pPr marL="0" lvl="0" indent="0" algn="l" rtl="0">
              <a:spcBef>
                <a:spcPts val="0"/>
              </a:spcBef>
              <a:spcAft>
                <a:spcPts val="0"/>
              </a:spcAft>
            </a:pPr>
            <a:endParaRPr lang="vi-VN">
              <a:latin typeface="Montserrat" pitchFamily="2" charset="0"/>
            </a:endParaRPr>
          </a:p>
          <a:p>
            <a:pPr marL="285750" lvl="0" indent="-285750" algn="l" rtl="0">
              <a:spcBef>
                <a:spcPts val="0"/>
              </a:spcBef>
              <a:spcAft>
                <a:spcPts val="0"/>
              </a:spcAft>
              <a:buFont typeface="Courier New" panose="02070309020205020404" pitchFamily="49" charset="0"/>
              <a:buChar char="o"/>
            </a:pPr>
            <a:r>
              <a:rPr lang="en-US" err="1">
                <a:latin typeface="Montserrat" pitchFamily="2" charset="0"/>
              </a:rPr>
              <a:t>MLlib</a:t>
            </a:r>
            <a:r>
              <a:rPr lang="en-US">
                <a:latin typeface="Montserrat" pitchFamily="2" charset="0"/>
              </a:rPr>
              <a:t> </a:t>
            </a:r>
            <a:r>
              <a:rPr lang="en-US" err="1">
                <a:latin typeface="Montserrat" pitchFamily="2" charset="0"/>
              </a:rPr>
              <a:t>hoạt</a:t>
            </a:r>
            <a:r>
              <a:rPr lang="en-US">
                <a:latin typeface="Montserrat" pitchFamily="2" charset="0"/>
              </a:rPr>
              <a:t> </a:t>
            </a:r>
            <a:r>
              <a:rPr lang="en-US" err="1">
                <a:latin typeface="Montserrat" pitchFamily="2" charset="0"/>
              </a:rPr>
              <a:t>động</a:t>
            </a:r>
            <a:r>
              <a:rPr lang="en-US">
                <a:latin typeface="Montserrat" pitchFamily="2" charset="0"/>
              </a:rPr>
              <a:t> </a:t>
            </a:r>
            <a:r>
              <a:rPr lang="en-US" err="1">
                <a:latin typeface="Montserrat" pitchFamily="2" charset="0"/>
              </a:rPr>
              <a:t>tốt</a:t>
            </a:r>
            <a:r>
              <a:rPr lang="en-US">
                <a:latin typeface="Montserrat" pitchFamily="2" charset="0"/>
              </a:rPr>
              <a:t> </a:t>
            </a:r>
            <a:r>
              <a:rPr lang="en-US" err="1">
                <a:latin typeface="Montserrat" pitchFamily="2" charset="0"/>
              </a:rPr>
              <a:t>trên</a:t>
            </a:r>
            <a:r>
              <a:rPr lang="en-US">
                <a:latin typeface="Montserrat" pitchFamily="2" charset="0"/>
              </a:rPr>
              <a:t> Spark </a:t>
            </a:r>
            <a:r>
              <a:rPr lang="en-US" err="1">
                <a:latin typeface="Montserrat" pitchFamily="2" charset="0"/>
              </a:rPr>
              <a:t>và</a:t>
            </a:r>
            <a:r>
              <a:rPr lang="en-US">
                <a:latin typeface="Montserrat" pitchFamily="2" charset="0"/>
              </a:rPr>
              <a:t> </a:t>
            </a:r>
            <a:r>
              <a:rPr lang="en-US" err="1">
                <a:latin typeface="Montserrat" pitchFamily="2" charset="0"/>
              </a:rPr>
              <a:t>có</a:t>
            </a:r>
            <a:r>
              <a:rPr lang="en-US">
                <a:latin typeface="Montserrat" pitchFamily="2" charset="0"/>
              </a:rPr>
              <a:t> </a:t>
            </a:r>
            <a:r>
              <a:rPr lang="en-US" err="1">
                <a:latin typeface="Montserrat" pitchFamily="2" charset="0"/>
              </a:rPr>
              <a:t>thể</a:t>
            </a:r>
            <a:r>
              <a:rPr lang="en-US">
                <a:latin typeface="Montserrat" pitchFamily="2" charset="0"/>
              </a:rPr>
              <a:t> </a:t>
            </a:r>
            <a:r>
              <a:rPr lang="en-US" err="1">
                <a:latin typeface="Montserrat" pitchFamily="2" charset="0"/>
              </a:rPr>
              <a:t>xử</a:t>
            </a:r>
            <a:r>
              <a:rPr lang="en-US">
                <a:latin typeface="Montserrat" pitchFamily="2" charset="0"/>
              </a:rPr>
              <a:t> </a:t>
            </a:r>
            <a:r>
              <a:rPr lang="en-US" err="1">
                <a:latin typeface="Montserrat" pitchFamily="2" charset="0"/>
              </a:rPr>
              <a:t>lý</a:t>
            </a:r>
            <a:r>
              <a:rPr lang="en-US">
                <a:latin typeface="Montserrat" pitchFamily="2" charset="0"/>
              </a:rPr>
              <a:t> </a:t>
            </a:r>
            <a:r>
              <a:rPr lang="en-US" err="1">
                <a:latin typeface="Montserrat" pitchFamily="2" charset="0"/>
              </a:rPr>
              <a:t>dữ</a:t>
            </a:r>
            <a:r>
              <a:rPr lang="en-US">
                <a:latin typeface="Montserrat" pitchFamily="2" charset="0"/>
              </a:rPr>
              <a:t> </a:t>
            </a:r>
            <a:r>
              <a:rPr lang="en-US" err="1">
                <a:latin typeface="Montserrat" pitchFamily="2" charset="0"/>
              </a:rPr>
              <a:t>liệu</a:t>
            </a:r>
            <a:r>
              <a:rPr lang="en-US">
                <a:latin typeface="Montserrat" pitchFamily="2" charset="0"/>
              </a:rPr>
              <a:t> </a:t>
            </a:r>
            <a:r>
              <a:rPr lang="en-US" err="1">
                <a:latin typeface="Montserrat" pitchFamily="2" charset="0"/>
              </a:rPr>
              <a:t>trên</a:t>
            </a:r>
            <a:r>
              <a:rPr lang="en-US">
                <a:latin typeface="Montserrat" pitchFamily="2" charset="0"/>
              </a:rPr>
              <a:t> </a:t>
            </a:r>
            <a:r>
              <a:rPr lang="en-US" err="1">
                <a:latin typeface="Montserrat" pitchFamily="2" charset="0"/>
              </a:rPr>
              <a:t>nhiều</a:t>
            </a:r>
            <a:r>
              <a:rPr lang="en-US">
                <a:latin typeface="Montserrat" pitchFamily="2" charset="0"/>
              </a:rPr>
              <a:t> </a:t>
            </a:r>
            <a:r>
              <a:rPr lang="en-US" err="1">
                <a:latin typeface="Montserrat" pitchFamily="2" charset="0"/>
              </a:rPr>
              <a:t>nền</a:t>
            </a:r>
            <a:r>
              <a:rPr lang="en-US">
                <a:latin typeface="Montserrat" pitchFamily="2" charset="0"/>
              </a:rPr>
              <a:t> </a:t>
            </a:r>
            <a:r>
              <a:rPr lang="en-US" err="1">
                <a:latin typeface="Montserrat" pitchFamily="2" charset="0"/>
              </a:rPr>
              <a:t>tảng</a:t>
            </a:r>
            <a:r>
              <a:rPr lang="en-US">
                <a:latin typeface="Montserrat" pitchFamily="2" charset="0"/>
              </a:rPr>
              <a:t>, bao </a:t>
            </a:r>
            <a:r>
              <a:rPr lang="en-US" err="1">
                <a:latin typeface="Montserrat" pitchFamily="2" charset="0"/>
              </a:rPr>
              <a:t>gồm</a:t>
            </a:r>
            <a:r>
              <a:rPr lang="en-US">
                <a:latin typeface="Montserrat" pitchFamily="2" charset="0"/>
              </a:rPr>
              <a:t> HDFS, Apache Cassandra, Apache HBase, </a:t>
            </a:r>
            <a:r>
              <a:rPr lang="en-US" err="1">
                <a:latin typeface="Montserrat" pitchFamily="2" charset="0"/>
              </a:rPr>
              <a:t>và</a:t>
            </a:r>
            <a:r>
              <a:rPr lang="en-US">
                <a:latin typeface="Montserrat" pitchFamily="2" charset="0"/>
              </a:rPr>
              <a:t> Amazon S3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Google Shape;321;p41"/>
          <p:cNvSpPr txBox="1">
            <a:spLocks noGrp="1"/>
          </p:cNvSpPr>
          <p:nvPr>
            <p:ph type="subTitle" idx="1"/>
          </p:nvPr>
        </p:nvSpPr>
        <p:spPr>
          <a:xfrm>
            <a:off x="5387545" y="1065162"/>
            <a:ext cx="3089530" cy="6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400" err="1">
                <a:latin typeface="Montserrat" pitchFamily="2" charset="0"/>
              </a:rPr>
              <a:t>Chỉ</a:t>
            </a:r>
            <a:r>
              <a:rPr lang="en-US" sz="1400">
                <a:latin typeface="Montserrat" pitchFamily="2" charset="0"/>
              </a:rPr>
              <a:t> </a:t>
            </a:r>
            <a:r>
              <a:rPr lang="en-US" sz="1400" err="1">
                <a:latin typeface="Montserrat" pitchFamily="2" charset="0"/>
              </a:rPr>
              <a:t>hỗ</a:t>
            </a:r>
            <a:r>
              <a:rPr lang="en-US" sz="1400">
                <a:latin typeface="Montserrat" pitchFamily="2" charset="0"/>
              </a:rPr>
              <a:t> </a:t>
            </a:r>
            <a:r>
              <a:rPr lang="en-US" sz="1400" err="1">
                <a:latin typeface="Montserrat" pitchFamily="2" charset="0"/>
              </a:rPr>
              <a:t>trợ</a:t>
            </a:r>
            <a:r>
              <a:rPr lang="en-US" sz="1400">
                <a:latin typeface="Montserrat" pitchFamily="2" charset="0"/>
              </a:rPr>
              <a:t> </a:t>
            </a:r>
            <a:r>
              <a:rPr lang="en-US" sz="1400" err="1">
                <a:latin typeface="Montserrat" pitchFamily="2" charset="0"/>
              </a:rPr>
              <a:t>thuật</a:t>
            </a:r>
            <a:r>
              <a:rPr lang="en-US" sz="1400">
                <a:latin typeface="Montserrat" pitchFamily="2" charset="0"/>
              </a:rPr>
              <a:t> </a:t>
            </a:r>
            <a:r>
              <a:rPr lang="en-US" sz="1400" err="1">
                <a:latin typeface="Montserrat" pitchFamily="2" charset="0"/>
              </a:rPr>
              <a:t>toán</a:t>
            </a:r>
            <a:r>
              <a:rPr lang="en-US" sz="1400">
                <a:latin typeface="Montserrat" pitchFamily="2" charset="0"/>
              </a:rPr>
              <a:t> </a:t>
            </a:r>
            <a:r>
              <a:rPr lang="en-US" sz="1400" err="1">
                <a:latin typeface="Montserrat" pitchFamily="2" charset="0"/>
              </a:rPr>
              <a:t>phân</a:t>
            </a:r>
            <a:r>
              <a:rPr lang="en-US" sz="1400">
                <a:latin typeface="Montserrat" pitchFamily="2" charset="0"/>
              </a:rPr>
              <a:t> </a:t>
            </a:r>
            <a:r>
              <a:rPr lang="vi-VN" sz="1400">
                <a:latin typeface="Montserrat" pitchFamily="2" charset="0"/>
              </a:rPr>
              <a:t>tán: </a:t>
            </a:r>
          </a:p>
          <a:p>
            <a:pPr marL="0" lvl="0" indent="0" algn="l" rtl="0">
              <a:spcBef>
                <a:spcPts val="0"/>
              </a:spcBef>
              <a:spcAft>
                <a:spcPts val="0"/>
              </a:spcAft>
            </a:pPr>
            <a:endParaRPr lang="vi-VN" sz="1400">
              <a:latin typeface="Montserrat" pitchFamily="2" charset="0"/>
            </a:endParaRPr>
          </a:p>
          <a:p>
            <a:pPr marL="342900" lvl="0" indent="-342900" algn="l" rtl="0">
              <a:spcBef>
                <a:spcPts val="0"/>
              </a:spcBef>
              <a:spcAft>
                <a:spcPts val="0"/>
              </a:spcAft>
              <a:buClr>
                <a:schemeClr val="bg2"/>
              </a:buClr>
              <a:buFont typeface="Courier New" panose="02070309020205020404" pitchFamily="49" charset="0"/>
              <a:buChar char="o"/>
            </a:pPr>
            <a:r>
              <a:rPr lang="vi-VN" sz="1400">
                <a:latin typeface="Montserrat" pitchFamily="2" charset="0"/>
              </a:rPr>
              <a:t>MLlib không bao gồm các thuật toán cổ điển không phù hợp với xử lý song song. </a:t>
            </a:r>
          </a:p>
          <a:p>
            <a:pPr marL="0" lvl="0" indent="0" algn="l" rtl="0">
              <a:spcBef>
                <a:spcPts val="0"/>
              </a:spcBef>
              <a:spcAft>
                <a:spcPts val="0"/>
              </a:spcAft>
            </a:pPr>
            <a:endParaRPr lang="vi-VN" sz="1400">
              <a:latin typeface="Montserrat" pitchFamily="2" charset="0"/>
            </a:endParaRPr>
          </a:p>
          <a:p>
            <a:pPr marL="285750" lvl="0" indent="-285750" algn="l" rtl="0">
              <a:spcBef>
                <a:spcPts val="0"/>
              </a:spcBef>
              <a:spcAft>
                <a:spcPts val="0"/>
              </a:spcAft>
              <a:buClr>
                <a:schemeClr val="bg2"/>
              </a:buClr>
              <a:buFont typeface="Courier New" panose="02070309020205020404" pitchFamily="49" charset="0"/>
              <a:buChar char="o"/>
            </a:pPr>
            <a:r>
              <a:rPr lang="vi-VN" sz="1400">
                <a:latin typeface="Montserrat" pitchFamily="2" charset="0"/>
              </a:rPr>
              <a:t>Hỗ trợ các thuật toán hiện đại dành cho cụm máy tính,như: Rừng ngẫu nhiên phân tán, K-Means, Alternating Least Squares cho lọc cộng tác</a:t>
            </a:r>
          </a:p>
          <a:p>
            <a:pPr marL="285750" lvl="0" indent="-285750" algn="l" rtl="0">
              <a:spcBef>
                <a:spcPts val="0"/>
              </a:spcBef>
              <a:spcAft>
                <a:spcPts val="0"/>
              </a:spcAft>
              <a:buFont typeface="Courier New" panose="02070309020205020404" pitchFamily="49" charset="0"/>
              <a:buChar char="o"/>
            </a:pPr>
            <a:endParaRPr lang="vi-VN" sz="1400">
              <a:latin typeface="Montserrat" pitchFamily="2" charset="0"/>
            </a:endParaRPr>
          </a:p>
          <a:p>
            <a:pPr marL="285750" lvl="0" indent="-285750" algn="l" rtl="0">
              <a:spcBef>
                <a:spcPts val="0"/>
              </a:spcBef>
              <a:spcAft>
                <a:spcPts val="0"/>
              </a:spcAft>
              <a:buFont typeface="Courier New" panose="02070309020205020404" pitchFamily="49" charset="0"/>
              <a:buChar char="o"/>
            </a:pPr>
            <a:endParaRPr lang="vi-VN" sz="1400">
              <a:latin typeface="Montserrat" pitchFamily="2" charset="0"/>
            </a:endParaRPr>
          </a:p>
          <a:p>
            <a:pPr marL="0" lvl="0" indent="0" algn="l" rtl="0">
              <a:spcBef>
                <a:spcPts val="0"/>
              </a:spcBef>
              <a:spcAft>
                <a:spcPts val="0"/>
              </a:spcAft>
            </a:pPr>
            <a:endParaRPr lang="en-US" sz="1400">
              <a:latin typeface="Montserrat" pitchFamily="2" charset="0"/>
            </a:endParaRPr>
          </a:p>
        </p:txBody>
      </p:sp>
      <p:grpSp>
        <p:nvGrpSpPr>
          <p:cNvPr id="322" name="Google Shape;322;p41"/>
          <p:cNvGrpSpPr/>
          <p:nvPr/>
        </p:nvGrpSpPr>
        <p:grpSpPr>
          <a:xfrm>
            <a:off x="-6850" y="0"/>
            <a:ext cx="9150850" cy="5143456"/>
            <a:chOff x="-6850" y="0"/>
            <a:chExt cx="9150850" cy="5143456"/>
          </a:xfrm>
        </p:grpSpPr>
        <p:grpSp>
          <p:nvGrpSpPr>
            <p:cNvPr id="323" name="Google Shape;323;p41"/>
            <p:cNvGrpSpPr/>
            <p:nvPr/>
          </p:nvGrpSpPr>
          <p:grpSpPr>
            <a:xfrm flipH="1">
              <a:off x="5387545" y="2705868"/>
              <a:ext cx="3756455" cy="2437589"/>
              <a:chOff x="0" y="1434400"/>
              <a:chExt cx="5720200" cy="3711876"/>
            </a:xfrm>
          </p:grpSpPr>
          <p:pic>
            <p:nvPicPr>
              <p:cNvPr id="324" name="Google Shape;324;p41"/>
              <p:cNvPicPr preferRelativeResize="0"/>
              <p:nvPr/>
            </p:nvPicPr>
            <p:blipFill rotWithShape="1">
              <a:blip r:embed="rId3">
                <a:alphaModFix/>
              </a:blip>
              <a:srcRect l="-9430" r="59560"/>
              <a:stretch/>
            </p:blipFill>
            <p:spPr>
              <a:xfrm rot="5400000">
                <a:off x="4505888" y="3918789"/>
                <a:ext cx="990600" cy="1438025"/>
              </a:xfrm>
              <a:prstGeom prst="rect">
                <a:avLst/>
              </a:prstGeom>
              <a:noFill/>
              <a:ln>
                <a:noFill/>
              </a:ln>
            </p:spPr>
          </p:pic>
          <p:pic>
            <p:nvPicPr>
              <p:cNvPr id="325" name="Google Shape;325;p41"/>
              <p:cNvPicPr preferRelativeResize="0"/>
              <p:nvPr/>
            </p:nvPicPr>
            <p:blipFill rotWithShape="1">
              <a:blip r:embed="rId4">
                <a:alphaModFix/>
              </a:blip>
              <a:srcRect l="14022" t="-1943" b="52497"/>
              <a:stretch/>
            </p:blipFill>
            <p:spPr>
              <a:xfrm>
                <a:off x="0" y="3291425"/>
                <a:ext cx="3110451" cy="1854851"/>
              </a:xfrm>
              <a:prstGeom prst="rect">
                <a:avLst/>
              </a:prstGeom>
              <a:noFill/>
              <a:ln>
                <a:noFill/>
              </a:ln>
            </p:spPr>
          </p:pic>
          <p:pic>
            <p:nvPicPr>
              <p:cNvPr id="326" name="Google Shape;326;p41"/>
              <p:cNvPicPr preferRelativeResize="0"/>
              <p:nvPr/>
            </p:nvPicPr>
            <p:blipFill rotWithShape="1">
              <a:blip r:embed="rId5">
                <a:alphaModFix/>
              </a:blip>
              <a:srcRect l="52876" t="-19091" r="-4940" b="-7426"/>
              <a:stretch/>
            </p:blipFill>
            <p:spPr>
              <a:xfrm>
                <a:off x="6" y="1434400"/>
                <a:ext cx="713225" cy="3169599"/>
              </a:xfrm>
              <a:prstGeom prst="rect">
                <a:avLst/>
              </a:prstGeom>
              <a:noFill/>
              <a:ln>
                <a:noFill/>
              </a:ln>
            </p:spPr>
          </p:pic>
          <p:pic>
            <p:nvPicPr>
              <p:cNvPr id="327" name="Google Shape;327;p41"/>
              <p:cNvPicPr preferRelativeResize="0"/>
              <p:nvPr/>
            </p:nvPicPr>
            <p:blipFill rotWithShape="1">
              <a:blip r:embed="rId6">
                <a:alphaModFix/>
              </a:blip>
              <a:srcRect l="6973" t="11846" r="64005" b="35874"/>
              <a:stretch/>
            </p:blipFill>
            <p:spPr>
              <a:xfrm>
                <a:off x="2585825" y="3338800"/>
                <a:ext cx="1780977" cy="1804700"/>
              </a:xfrm>
              <a:prstGeom prst="rect">
                <a:avLst/>
              </a:prstGeom>
              <a:noFill/>
              <a:ln>
                <a:noFill/>
              </a:ln>
            </p:spPr>
          </p:pic>
        </p:grpSp>
        <p:pic>
          <p:nvPicPr>
            <p:cNvPr id="328" name="Google Shape;328;p41"/>
            <p:cNvPicPr preferRelativeResize="0"/>
            <p:nvPr/>
          </p:nvPicPr>
          <p:blipFill rotWithShape="1">
            <a:blip r:embed="rId7">
              <a:alphaModFix/>
            </a:blip>
            <a:srcRect l="23173" t="-7907" r="-11085" b="-3463"/>
            <a:stretch/>
          </p:blipFill>
          <p:spPr>
            <a:xfrm rot="5">
              <a:off x="-6850" y="799276"/>
              <a:ext cx="1524951" cy="1995847"/>
            </a:xfrm>
            <a:prstGeom prst="rect">
              <a:avLst/>
            </a:prstGeom>
            <a:noFill/>
            <a:ln>
              <a:noFill/>
            </a:ln>
          </p:spPr>
        </p:pic>
        <p:pic>
          <p:nvPicPr>
            <p:cNvPr id="329" name="Google Shape;329;p41"/>
            <p:cNvPicPr preferRelativeResize="0"/>
            <p:nvPr/>
          </p:nvPicPr>
          <p:blipFill rotWithShape="1">
            <a:blip r:embed="rId8">
              <a:alphaModFix/>
            </a:blip>
            <a:srcRect l="-2935" t="6483" r="79801" b="-2535"/>
            <a:stretch/>
          </p:blipFill>
          <p:spPr>
            <a:xfrm rot="5400000" flipH="1">
              <a:off x="822027" y="-822025"/>
              <a:ext cx="1231073" cy="2875124"/>
            </a:xfrm>
            <a:prstGeom prst="rect">
              <a:avLst/>
            </a:prstGeom>
            <a:noFill/>
            <a:ln>
              <a:noFill/>
            </a:ln>
          </p:spPr>
        </p:pic>
        <p:pic>
          <p:nvPicPr>
            <p:cNvPr id="330" name="Google Shape;330;p41"/>
            <p:cNvPicPr preferRelativeResize="0"/>
            <p:nvPr/>
          </p:nvPicPr>
          <p:blipFill rotWithShape="1">
            <a:blip r:embed="rId6">
              <a:alphaModFix/>
            </a:blip>
            <a:srcRect l="9315" t="5838" r="66392" b="-1550"/>
            <a:stretch/>
          </p:blipFill>
          <p:spPr>
            <a:xfrm flipH="1">
              <a:off x="2" y="2414875"/>
              <a:ext cx="1231073" cy="2728575"/>
            </a:xfrm>
            <a:prstGeom prst="rect">
              <a:avLst/>
            </a:prstGeom>
            <a:noFill/>
            <a:ln>
              <a:noFill/>
            </a:ln>
          </p:spPr>
        </p:pic>
      </p:grpSp>
      <p:sp>
        <p:nvSpPr>
          <p:cNvPr id="14" name="Google Shape;346;p43">
            <a:extLst>
              <a:ext uri="{FF2B5EF4-FFF2-40B4-BE49-F238E27FC236}">
                <a16:creationId xmlns:a16="http://schemas.microsoft.com/office/drawing/2014/main" id="{28BB7F13-EC11-4DC3-A5A5-4C0CAA833D20}"/>
              </a:ext>
            </a:extLst>
          </p:cNvPr>
          <p:cNvSpPr txBox="1">
            <a:spLocks noGrp="1"/>
          </p:cNvSpPr>
          <p:nvPr/>
        </p:nvSpPr>
        <p:spPr>
          <a:xfrm>
            <a:off x="3106597" y="340122"/>
            <a:ext cx="409535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1pPr>
            <a:lvl2pPr marR="0" lvl="1" algn="l" rtl="0">
              <a:lnSpc>
                <a:spcPct val="10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2pPr>
            <a:lvl3pPr marR="0" lvl="2" algn="l" rtl="0">
              <a:lnSpc>
                <a:spcPct val="10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3pPr>
            <a:lvl4pPr marR="0" lvl="3" algn="l" rtl="0">
              <a:lnSpc>
                <a:spcPct val="10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4pPr>
            <a:lvl5pPr marR="0" lvl="4" algn="l" rtl="0">
              <a:lnSpc>
                <a:spcPct val="10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5pPr>
            <a:lvl6pPr marR="0" lvl="5" algn="l" rtl="0">
              <a:lnSpc>
                <a:spcPct val="10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6pPr>
            <a:lvl7pPr marR="0" lvl="6" algn="l" rtl="0">
              <a:lnSpc>
                <a:spcPct val="10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7pPr>
            <a:lvl8pPr marR="0" lvl="7" algn="l" rtl="0">
              <a:lnSpc>
                <a:spcPct val="10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8pPr>
            <a:lvl9pPr marR="0" lvl="8" algn="l" rtl="0">
              <a:lnSpc>
                <a:spcPct val="10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9pPr>
          </a:lstStyle>
          <a:p>
            <a:pPr marL="0" lvl="0" indent="0" algn="l" rtl="0">
              <a:spcBef>
                <a:spcPts val="0"/>
              </a:spcBef>
              <a:spcAft>
                <a:spcPts val="0"/>
              </a:spcAft>
              <a:buNone/>
            </a:pPr>
            <a:r>
              <a:rPr lang="vi-VN" sz="2800">
                <a:latin typeface="Crimson Text" pitchFamily="2" charset="0"/>
              </a:rPr>
              <a:t>Lưu ý quan trọng về </a:t>
            </a:r>
            <a:r>
              <a:rPr lang="en-US" sz="2800" err="1">
                <a:latin typeface="Crimson Text" pitchFamily="2" charset="0"/>
              </a:rPr>
              <a:t>MLlib</a:t>
            </a:r>
            <a:endParaRPr lang="en-US" sz="2800">
              <a:latin typeface="Crimson Text" pitchFamily="2" charset="0"/>
            </a:endParaRPr>
          </a:p>
        </p:txBody>
      </p:sp>
      <p:sp>
        <p:nvSpPr>
          <p:cNvPr id="15" name="Google Shape;321;p41">
            <a:extLst>
              <a:ext uri="{FF2B5EF4-FFF2-40B4-BE49-F238E27FC236}">
                <a16:creationId xmlns:a16="http://schemas.microsoft.com/office/drawing/2014/main" id="{5E50BDA5-4050-4702-AEDA-BA80F71AB1FF}"/>
              </a:ext>
            </a:extLst>
          </p:cNvPr>
          <p:cNvSpPr txBox="1">
            <a:spLocks/>
          </p:cNvSpPr>
          <p:nvPr/>
        </p:nvSpPr>
        <p:spPr>
          <a:xfrm>
            <a:off x="1389609" y="1065162"/>
            <a:ext cx="3508704" cy="67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M Sans"/>
              <a:buNone/>
              <a:defRPr sz="16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1600"/>
              </a:spcBef>
              <a:spcAft>
                <a:spcPts val="160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l"/>
            <a:r>
              <a:rPr lang="en-US" sz="1400">
                <a:latin typeface="Montserrat" pitchFamily="2" charset="0"/>
              </a:rPr>
              <a:t>Khi </a:t>
            </a:r>
            <a:r>
              <a:rPr lang="en-US" sz="1400" err="1">
                <a:latin typeface="Montserrat" pitchFamily="2" charset="0"/>
              </a:rPr>
              <a:t>nào</a:t>
            </a:r>
            <a:r>
              <a:rPr lang="en-US" sz="1400">
                <a:latin typeface="Montserrat" pitchFamily="2" charset="0"/>
              </a:rPr>
              <a:t> KHÔNG </a:t>
            </a:r>
            <a:r>
              <a:rPr lang="en-US" sz="1400" err="1">
                <a:latin typeface="Montserrat" pitchFamily="2" charset="0"/>
              </a:rPr>
              <a:t>nên</a:t>
            </a:r>
            <a:r>
              <a:rPr lang="en-US" sz="1400">
                <a:latin typeface="Montserrat" pitchFamily="2" charset="0"/>
              </a:rPr>
              <a:t> </a:t>
            </a:r>
            <a:r>
              <a:rPr lang="en-US" sz="1400" err="1">
                <a:latin typeface="Montserrat" pitchFamily="2" charset="0"/>
              </a:rPr>
              <a:t>dùng</a:t>
            </a:r>
            <a:r>
              <a:rPr lang="en-US" sz="1400">
                <a:latin typeface="Montserrat" pitchFamily="2" charset="0"/>
              </a:rPr>
              <a:t> </a:t>
            </a:r>
            <a:r>
              <a:rPr lang="vi-VN" sz="1400">
                <a:latin typeface="Montserrat" pitchFamily="2" charset="0"/>
              </a:rPr>
              <a:t>MLlib? </a:t>
            </a:r>
          </a:p>
          <a:p>
            <a:pPr marL="0" indent="0" algn="l"/>
            <a:endParaRPr lang="vi-VN" sz="1400">
              <a:latin typeface="Montserrat" pitchFamily="2" charset="0"/>
            </a:endParaRPr>
          </a:p>
          <a:p>
            <a:pPr marL="285750" indent="-285750" algn="l">
              <a:buClr>
                <a:schemeClr val="bg2"/>
              </a:buClr>
              <a:buFont typeface="Courier New" panose="02070309020205020404" pitchFamily="49" charset="0"/>
              <a:buChar char="o"/>
            </a:pPr>
            <a:r>
              <a:rPr lang="vi-VN" sz="1400">
                <a:latin typeface="Montserrat" pitchFamily="2" charset="0"/>
              </a:rPr>
              <a:t>Khi có nhiều tập dữ liệu nhỏ → Nên dùng thư viện Weka hoặc SciKit-Learn thay vì MLlib.</a:t>
            </a:r>
          </a:p>
          <a:p>
            <a:pPr marL="0" indent="0" algn="l"/>
            <a:endParaRPr lang="vi-VN" sz="1400">
              <a:latin typeface="Montserrat" pitchFamily="2" charset="0"/>
            </a:endParaRPr>
          </a:p>
          <a:p>
            <a:pPr marL="285750" indent="-285750" algn="l">
              <a:buClr>
                <a:schemeClr val="bg2"/>
              </a:buClr>
              <a:buFont typeface="Courier New" panose="02070309020205020404" pitchFamily="49" charset="0"/>
              <a:buChar char="o"/>
            </a:pPr>
            <a:r>
              <a:rPr lang="vi-VN" sz="1400">
                <a:latin typeface="Montserrat" pitchFamily="2" charset="0"/>
              </a:rPr>
              <a:t>Khi cần huấn luyện nhiều mô hình trên một tập dữ liệu nhỏ → Nên chạy SciKit-Learn trên từng node Spark</a:t>
            </a:r>
          </a:p>
          <a:p>
            <a:pPr marL="285750" indent="-285750" algn="l">
              <a:buClr>
                <a:schemeClr val="bg2"/>
              </a:buClr>
              <a:buFont typeface="Courier New" panose="02070309020205020404" pitchFamily="49" charset="0"/>
              <a:buChar char="o"/>
            </a:pPr>
            <a:endParaRPr lang="vi-VN" sz="1400">
              <a:latin typeface="Montserrat" pitchFamily="2" charset="0"/>
            </a:endParaRPr>
          </a:p>
          <a:p>
            <a:pPr marL="285750" indent="-285750" algn="l">
              <a:buClr>
                <a:schemeClr val="bg2"/>
              </a:buClr>
              <a:buFont typeface="Courier New" panose="02070309020205020404" pitchFamily="49" charset="0"/>
              <a:buChar char="o"/>
            </a:pPr>
            <a:r>
              <a:rPr lang="vi-VN" sz="1400">
                <a:latin typeface="Montserrat" pitchFamily="2" charset="0"/>
              </a:rPr>
              <a:t>Khi cần tinh chỉnh tham số → Dùng parallelize() để huấn luyện nhiều mô hình với tham số khác nhau trên các node khác nhau.</a:t>
            </a:r>
          </a:p>
          <a:p>
            <a:pPr marL="0" indent="0" algn="l"/>
            <a:endParaRPr lang="en-US" sz="1400">
              <a:latin typeface="Montserrat"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4"/>
          <p:cNvSpPr txBox="1">
            <a:spLocks noGrp="1"/>
          </p:cNvSpPr>
          <p:nvPr>
            <p:ph type="title"/>
          </p:nvPr>
        </p:nvSpPr>
        <p:spPr>
          <a:xfrm>
            <a:off x="716550" y="373718"/>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err="1">
                <a:latin typeface="Crimson Text" pitchFamily="2" charset="0"/>
              </a:rPr>
              <a:t>Các</a:t>
            </a:r>
            <a:r>
              <a:rPr lang="en-US" sz="2800">
                <a:latin typeface="Crimson Text" pitchFamily="2" charset="0"/>
              </a:rPr>
              <a:t> </a:t>
            </a:r>
            <a:r>
              <a:rPr lang="en-US" sz="2800" err="1">
                <a:latin typeface="Crimson Text" pitchFamily="2" charset="0"/>
              </a:rPr>
              <a:t>công</a:t>
            </a:r>
            <a:r>
              <a:rPr lang="en-US" sz="2800">
                <a:latin typeface="Crimson Text" pitchFamily="2" charset="0"/>
              </a:rPr>
              <a:t> </a:t>
            </a:r>
            <a:r>
              <a:rPr lang="en-US" sz="2800" err="1">
                <a:latin typeface="Crimson Text" pitchFamily="2" charset="0"/>
              </a:rPr>
              <a:t>cụ</a:t>
            </a:r>
            <a:r>
              <a:rPr lang="en-US" sz="2800">
                <a:latin typeface="Crimson Text" pitchFamily="2" charset="0"/>
              </a:rPr>
              <a:t> </a:t>
            </a:r>
            <a:r>
              <a:rPr lang="en-US" sz="2800" err="1">
                <a:latin typeface="Crimson Text" pitchFamily="2" charset="0"/>
              </a:rPr>
              <a:t>hỗ</a:t>
            </a:r>
            <a:r>
              <a:rPr lang="en-US" sz="2800">
                <a:latin typeface="Crimson Text" pitchFamily="2" charset="0"/>
              </a:rPr>
              <a:t> </a:t>
            </a:r>
            <a:r>
              <a:rPr lang="en-US" sz="2800" err="1">
                <a:latin typeface="Crimson Text" pitchFamily="2" charset="0"/>
              </a:rPr>
              <a:t>trợ</a:t>
            </a:r>
            <a:r>
              <a:rPr lang="en-US" sz="2800">
                <a:latin typeface="Crimson Text" pitchFamily="2" charset="0"/>
              </a:rPr>
              <a:t> </a:t>
            </a:r>
            <a:r>
              <a:rPr lang="en-US" sz="2800" err="1">
                <a:latin typeface="Crimson Text" pitchFamily="2" charset="0"/>
              </a:rPr>
              <a:t>cho</a:t>
            </a:r>
            <a:r>
              <a:rPr lang="en-US" sz="2800">
                <a:latin typeface="Crimson Text" pitchFamily="2" charset="0"/>
              </a:rPr>
              <a:t> </a:t>
            </a:r>
            <a:r>
              <a:rPr lang="en-US" sz="2800" err="1">
                <a:latin typeface="Crimson Text" pitchFamily="2" charset="0"/>
              </a:rPr>
              <a:t>các</a:t>
            </a:r>
            <a:r>
              <a:rPr lang="en-US" sz="2800">
                <a:latin typeface="Crimson Text" pitchFamily="2" charset="0"/>
              </a:rPr>
              <a:t> </a:t>
            </a:r>
            <a:r>
              <a:rPr lang="en-US" sz="2800" err="1">
                <a:latin typeface="Crimson Text" pitchFamily="2" charset="0"/>
              </a:rPr>
              <a:t>bài</a:t>
            </a:r>
            <a:r>
              <a:rPr lang="en-US" sz="2800">
                <a:latin typeface="Crimson Text" pitchFamily="2" charset="0"/>
              </a:rPr>
              <a:t> </a:t>
            </a:r>
            <a:r>
              <a:rPr lang="en-US" sz="2800" err="1">
                <a:latin typeface="Crimson Text" pitchFamily="2" charset="0"/>
              </a:rPr>
              <a:t>toán</a:t>
            </a:r>
            <a:r>
              <a:rPr lang="en-US" sz="2800">
                <a:latin typeface="Crimson Text" pitchFamily="2" charset="0"/>
              </a:rPr>
              <a:t> </a:t>
            </a:r>
            <a:r>
              <a:rPr lang="en-US" sz="2800" err="1">
                <a:latin typeface="Crimson Text" pitchFamily="2" charset="0"/>
              </a:rPr>
              <a:t>học</a:t>
            </a:r>
            <a:r>
              <a:rPr lang="en-US" sz="2800">
                <a:latin typeface="Crimson Text" pitchFamily="2" charset="0"/>
              </a:rPr>
              <a:t> </a:t>
            </a:r>
            <a:r>
              <a:rPr lang="en-US" sz="2800" err="1">
                <a:latin typeface="Crimson Text" pitchFamily="2" charset="0"/>
              </a:rPr>
              <a:t>máy</a:t>
            </a:r>
            <a:r>
              <a:rPr lang="en-US" sz="2800">
                <a:latin typeface="Crimson Text" pitchFamily="2" charset="0"/>
              </a:rPr>
              <a:t> </a:t>
            </a:r>
            <a:r>
              <a:rPr lang="en-US" sz="2800" err="1">
                <a:latin typeface="Crimson Text" pitchFamily="2" charset="0"/>
              </a:rPr>
              <a:t>phổ</a:t>
            </a:r>
            <a:r>
              <a:rPr lang="en-US" sz="2800">
                <a:latin typeface="Crimson Text" pitchFamily="2" charset="0"/>
              </a:rPr>
              <a:t> </a:t>
            </a:r>
            <a:r>
              <a:rPr lang="en-US" sz="2800" err="1">
                <a:latin typeface="Crimson Text" pitchFamily="2" charset="0"/>
              </a:rPr>
              <a:t>biến</a:t>
            </a:r>
            <a:endParaRPr lang="en-US" sz="2800">
              <a:latin typeface="Crimson Text" pitchFamily="2" charset="0"/>
            </a:endParaRPr>
          </a:p>
        </p:txBody>
      </p:sp>
      <p:sp>
        <p:nvSpPr>
          <p:cNvPr id="354" name="Google Shape;354;p44"/>
          <p:cNvSpPr txBox="1">
            <a:spLocks noGrp="1"/>
          </p:cNvSpPr>
          <p:nvPr>
            <p:ph type="subTitle" idx="1"/>
          </p:nvPr>
        </p:nvSpPr>
        <p:spPr>
          <a:xfrm>
            <a:off x="518665" y="1181136"/>
            <a:ext cx="4095280" cy="2298300"/>
          </a:xfrm>
          <a:prstGeom prst="rect">
            <a:avLst/>
          </a:prstGeom>
        </p:spPr>
        <p:txBody>
          <a:bodyPr spcFirstLastPara="1" wrap="square" lIns="91425" tIns="91425" rIns="91425" bIns="91425" anchor="t" anchorCtr="0">
            <a:noAutofit/>
          </a:bodyPr>
          <a:lstStyle/>
          <a:p>
            <a:pPr marL="285750" indent="-285750">
              <a:lnSpc>
                <a:spcPct val="115000"/>
              </a:lnSpc>
              <a:spcAft>
                <a:spcPts val="800"/>
              </a:spcAft>
              <a:buClr>
                <a:schemeClr val="bg2"/>
              </a:buClr>
              <a:buFont typeface="Courier New" panose="02070309020205020404" pitchFamily="49" charset="0"/>
              <a:buChar char="o"/>
            </a:pPr>
            <a:r>
              <a:rPr lang="en-US" sz="1400" kern="100" err="1">
                <a:effectLst/>
                <a:latin typeface="Montserrat" pitchFamily="2" charset="0"/>
                <a:ea typeface="Aptos"/>
                <a:cs typeface="Times New Roman" panose="02020603050405020304" pitchFamily="18" charset="0"/>
              </a:rPr>
              <a:t>Thuật</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toán</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học</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máy</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Hỗ</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trợ</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các</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thuật</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toán</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như</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hồi</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quy</a:t>
            </a:r>
            <a:r>
              <a:rPr lang="en-US" sz="1400" kern="100">
                <a:effectLst/>
                <a:latin typeface="Montserrat" pitchFamily="2" charset="0"/>
                <a:ea typeface="Aptos"/>
                <a:cs typeface="Times New Roman" panose="02020603050405020304" pitchFamily="18" charset="0"/>
              </a:rPr>
              <a:t> (Regression), </a:t>
            </a:r>
            <a:r>
              <a:rPr lang="en-US" sz="1400" kern="100" err="1">
                <a:effectLst/>
                <a:latin typeface="Montserrat" pitchFamily="2" charset="0"/>
                <a:ea typeface="Aptos"/>
                <a:cs typeface="Times New Roman" panose="02020603050405020304" pitchFamily="18" charset="0"/>
              </a:rPr>
              <a:t>phân</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loại</a:t>
            </a:r>
            <a:r>
              <a:rPr lang="en-US" sz="1400" kern="100">
                <a:effectLst/>
                <a:latin typeface="Montserrat" pitchFamily="2" charset="0"/>
                <a:ea typeface="Aptos"/>
                <a:cs typeface="Times New Roman" panose="02020603050405020304" pitchFamily="18" charset="0"/>
              </a:rPr>
              <a:t> (Classification), </a:t>
            </a:r>
            <a:r>
              <a:rPr lang="en-US" sz="1400" kern="100" err="1">
                <a:effectLst/>
                <a:latin typeface="Montserrat" pitchFamily="2" charset="0"/>
                <a:ea typeface="Aptos"/>
                <a:cs typeface="Times New Roman" panose="02020603050405020304" pitchFamily="18" charset="0"/>
              </a:rPr>
              <a:t>phân</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cụm</a:t>
            </a:r>
            <a:r>
              <a:rPr lang="en-US" sz="1400" kern="100">
                <a:effectLst/>
                <a:latin typeface="Montserrat" pitchFamily="2" charset="0"/>
                <a:ea typeface="Aptos"/>
                <a:cs typeface="Times New Roman" panose="02020603050405020304" pitchFamily="18" charset="0"/>
              </a:rPr>
              <a:t> (Clustering), </a:t>
            </a:r>
            <a:r>
              <a:rPr lang="en-US" sz="1400" kern="100" err="1">
                <a:effectLst/>
                <a:latin typeface="Montserrat" pitchFamily="2" charset="0"/>
                <a:ea typeface="Aptos"/>
                <a:cs typeface="Times New Roman" panose="02020603050405020304" pitchFamily="18" charset="0"/>
              </a:rPr>
              <a:t>và</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hệ</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thống</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gợi</a:t>
            </a:r>
            <a:r>
              <a:rPr lang="en-US" sz="1400" kern="100">
                <a:effectLst/>
                <a:latin typeface="Montserrat" pitchFamily="2" charset="0"/>
                <a:ea typeface="Aptos"/>
                <a:cs typeface="Times New Roman" panose="02020603050405020304" pitchFamily="18" charset="0"/>
              </a:rPr>
              <a:t> ý (Recommendation).</a:t>
            </a:r>
          </a:p>
          <a:p>
            <a:pPr marL="285750" indent="-285750">
              <a:lnSpc>
                <a:spcPct val="115000"/>
              </a:lnSpc>
              <a:spcAft>
                <a:spcPts val="800"/>
              </a:spcAft>
              <a:buFont typeface="Courier New" panose="02070309020205020404" pitchFamily="49" charset="0"/>
              <a:buChar char="o"/>
            </a:pPr>
            <a:r>
              <a:rPr lang="en-US" sz="1400" kern="100" err="1">
                <a:effectLst/>
                <a:latin typeface="Montserrat" pitchFamily="2" charset="0"/>
                <a:ea typeface="Aptos"/>
                <a:cs typeface="Times New Roman" panose="02020603050405020304" pitchFamily="18" charset="0"/>
              </a:rPr>
              <a:t>Xử</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lý</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dữ</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liệu</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Hỗ</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trợ</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chuẩn</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hóa</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dữ</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liệu</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trích</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xuất</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đặc</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trưng</a:t>
            </a:r>
            <a:r>
              <a:rPr lang="en-US" sz="1400" kern="100">
                <a:effectLst/>
                <a:latin typeface="Montserrat" pitchFamily="2" charset="0"/>
                <a:ea typeface="Aptos"/>
                <a:cs typeface="Times New Roman" panose="02020603050405020304" pitchFamily="18" charset="0"/>
              </a:rPr>
              <a:t> (Feature Extraction), </a:t>
            </a:r>
            <a:r>
              <a:rPr lang="en-US" sz="1400" kern="100" err="1">
                <a:effectLst/>
                <a:latin typeface="Montserrat" pitchFamily="2" charset="0"/>
                <a:ea typeface="Aptos"/>
                <a:cs typeface="Times New Roman" panose="02020603050405020304" pitchFamily="18" charset="0"/>
              </a:rPr>
              <a:t>lựa</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chọn</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đặc</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trưng</a:t>
            </a:r>
            <a:r>
              <a:rPr lang="en-US" sz="1400" kern="100">
                <a:effectLst/>
                <a:latin typeface="Montserrat" pitchFamily="2" charset="0"/>
                <a:ea typeface="Aptos"/>
                <a:cs typeface="Times New Roman" panose="02020603050405020304" pitchFamily="18" charset="0"/>
              </a:rPr>
              <a:t> (Feature Selection), </a:t>
            </a:r>
            <a:r>
              <a:rPr lang="en-US" sz="1400" kern="100" err="1">
                <a:effectLst/>
                <a:latin typeface="Montserrat" pitchFamily="2" charset="0"/>
                <a:ea typeface="Aptos"/>
                <a:cs typeface="Times New Roman" panose="02020603050405020304" pitchFamily="18" charset="0"/>
              </a:rPr>
              <a:t>và</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biến</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đổi</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đặc</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trưng</a:t>
            </a:r>
            <a:r>
              <a:rPr lang="en-US" sz="1400" kern="100">
                <a:effectLst/>
                <a:latin typeface="Montserrat" pitchFamily="2" charset="0"/>
                <a:ea typeface="Aptos"/>
                <a:cs typeface="Times New Roman" panose="02020603050405020304" pitchFamily="18" charset="0"/>
              </a:rPr>
              <a:t> (Feature Transformation).</a:t>
            </a:r>
          </a:p>
          <a:p>
            <a:pPr marL="285750" indent="-285750">
              <a:lnSpc>
                <a:spcPct val="115000"/>
              </a:lnSpc>
              <a:spcAft>
                <a:spcPts val="800"/>
              </a:spcAft>
              <a:buFont typeface="Courier New" panose="02070309020205020404" pitchFamily="49" charset="0"/>
              <a:buChar char="o"/>
            </a:pPr>
            <a:r>
              <a:rPr lang="en-US" sz="1400" kern="100">
                <a:effectLst/>
                <a:latin typeface="Montserrat" pitchFamily="2" charset="0"/>
                <a:ea typeface="Aptos"/>
                <a:cs typeface="Times New Roman" panose="02020603050405020304" pitchFamily="18" charset="0"/>
              </a:rPr>
              <a:t>Pipeline </a:t>
            </a:r>
            <a:r>
              <a:rPr lang="en-US" sz="1400" kern="100" err="1">
                <a:effectLst/>
                <a:latin typeface="Montserrat" pitchFamily="2" charset="0"/>
                <a:ea typeface="Aptos"/>
                <a:cs typeface="Times New Roman" panose="02020603050405020304" pitchFamily="18" charset="0"/>
              </a:rPr>
              <a:t>học</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máy</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Cung</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cấp</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các</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công</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cụ</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để</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xây</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dựng</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quy</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trình</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học</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máy</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từ</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tiền</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xử</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lý</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đến</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huấn</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luyện</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mô</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hình</a:t>
            </a:r>
            <a:r>
              <a:rPr lang="en-US" sz="1400" kern="100">
                <a:effectLst/>
                <a:latin typeface="Montserrat" pitchFamily="2" charset="0"/>
                <a:ea typeface="Aptos"/>
                <a:cs typeface="Times New Roman" panose="02020603050405020304" pitchFamily="18" charset="0"/>
              </a:rPr>
              <a:t>.</a:t>
            </a:r>
          </a:p>
          <a:p>
            <a:pPr marL="0" lvl="0" indent="0" algn="l" rtl="0">
              <a:spcBef>
                <a:spcPts val="0"/>
              </a:spcBef>
              <a:spcAft>
                <a:spcPts val="0"/>
              </a:spcAft>
              <a:buClr>
                <a:schemeClr val="dk1"/>
              </a:buClr>
              <a:buSzPts val="1100"/>
              <a:buFont typeface="Arial"/>
              <a:buNone/>
            </a:pPr>
            <a:endParaRPr lang="en-US" sz="1200">
              <a:latin typeface="Montserrat" pitchFamily="2" charset="0"/>
            </a:endParaRPr>
          </a:p>
        </p:txBody>
      </p:sp>
      <p:grpSp>
        <p:nvGrpSpPr>
          <p:cNvPr id="355" name="Google Shape;355;p44"/>
          <p:cNvGrpSpPr/>
          <p:nvPr/>
        </p:nvGrpSpPr>
        <p:grpSpPr>
          <a:xfrm>
            <a:off x="6276321" y="3925376"/>
            <a:ext cx="2867679" cy="1218081"/>
            <a:chOff x="6276321" y="3925376"/>
            <a:chExt cx="2867679" cy="1218081"/>
          </a:xfrm>
        </p:grpSpPr>
        <p:pic>
          <p:nvPicPr>
            <p:cNvPr id="356" name="Google Shape;356;p44"/>
            <p:cNvPicPr preferRelativeResize="0"/>
            <p:nvPr/>
          </p:nvPicPr>
          <p:blipFill rotWithShape="1">
            <a:blip r:embed="rId3">
              <a:alphaModFix/>
            </a:blip>
            <a:srcRect l="14022" t="-1943" b="52497"/>
            <a:stretch/>
          </p:blipFill>
          <p:spPr>
            <a:xfrm flipH="1">
              <a:off x="7101367" y="3925376"/>
              <a:ext cx="2042633" cy="1218081"/>
            </a:xfrm>
            <a:prstGeom prst="rect">
              <a:avLst/>
            </a:prstGeom>
            <a:noFill/>
            <a:ln>
              <a:noFill/>
            </a:ln>
          </p:spPr>
        </p:pic>
        <p:pic>
          <p:nvPicPr>
            <p:cNvPr id="357" name="Google Shape;357;p44"/>
            <p:cNvPicPr preferRelativeResize="0"/>
            <p:nvPr/>
          </p:nvPicPr>
          <p:blipFill rotWithShape="1">
            <a:blip r:embed="rId4">
              <a:alphaModFix/>
            </a:blip>
            <a:srcRect l="6973" t="11846" r="64005" b="35874"/>
            <a:stretch/>
          </p:blipFill>
          <p:spPr>
            <a:xfrm flipH="1">
              <a:off x="6276321" y="3956487"/>
              <a:ext cx="1169567" cy="1185147"/>
            </a:xfrm>
            <a:prstGeom prst="rect">
              <a:avLst/>
            </a:prstGeom>
            <a:noFill/>
            <a:ln>
              <a:noFill/>
            </a:ln>
          </p:spPr>
        </p:pic>
      </p:grpSp>
      <p:sp>
        <p:nvSpPr>
          <p:cNvPr id="7" name="Google Shape;354;p44">
            <a:extLst>
              <a:ext uri="{FF2B5EF4-FFF2-40B4-BE49-F238E27FC236}">
                <a16:creationId xmlns:a16="http://schemas.microsoft.com/office/drawing/2014/main" id="{653439A4-C00E-4ED2-9836-69B82B830B4D}"/>
              </a:ext>
            </a:extLst>
          </p:cNvPr>
          <p:cNvSpPr txBox="1">
            <a:spLocks/>
          </p:cNvSpPr>
          <p:nvPr/>
        </p:nvSpPr>
        <p:spPr>
          <a:xfrm>
            <a:off x="4572000" y="1181136"/>
            <a:ext cx="4095280" cy="229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600"/>
              <a:buFont typeface="Nunito Light"/>
              <a:buChar char="●"/>
              <a:defRPr sz="16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marL="285750" indent="-285750">
              <a:lnSpc>
                <a:spcPct val="115000"/>
              </a:lnSpc>
              <a:spcAft>
                <a:spcPts val="800"/>
              </a:spcAft>
              <a:buFont typeface="Courier New" panose="02070309020205020404" pitchFamily="49" charset="0"/>
              <a:buChar char="o"/>
            </a:pPr>
            <a:r>
              <a:rPr lang="en-US" sz="1400" kern="100" err="1">
                <a:effectLst/>
                <a:latin typeface="Montserrat" pitchFamily="2" charset="0"/>
                <a:ea typeface="Aptos"/>
                <a:cs typeface="Times New Roman" panose="02020603050405020304" pitchFamily="18" charset="0"/>
              </a:rPr>
              <a:t>Đánh</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giá</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mô</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hình</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Các</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chỉ</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số</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đánh</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giá</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hiệu</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suất</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mô</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hình</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như</a:t>
            </a:r>
            <a:r>
              <a:rPr lang="en-US" sz="1400" kern="100">
                <a:effectLst/>
                <a:latin typeface="Montserrat" pitchFamily="2" charset="0"/>
                <a:ea typeface="Aptos"/>
                <a:cs typeface="Times New Roman" panose="02020603050405020304" pitchFamily="18" charset="0"/>
              </a:rPr>
              <a:t> RMSE, MAE, Accuracy, Precision, Recall, v.v.</a:t>
            </a:r>
          </a:p>
          <a:p>
            <a:pPr marL="285750" indent="-285750">
              <a:lnSpc>
                <a:spcPct val="115000"/>
              </a:lnSpc>
              <a:spcAft>
                <a:spcPts val="800"/>
              </a:spcAft>
              <a:buFont typeface="Courier New" panose="02070309020205020404" pitchFamily="49" charset="0"/>
              <a:buChar char="o"/>
            </a:pPr>
            <a:r>
              <a:rPr lang="en-US" sz="1400" kern="100" err="1">
                <a:effectLst/>
                <a:latin typeface="Montserrat" pitchFamily="2" charset="0"/>
                <a:ea typeface="Aptos"/>
                <a:cs typeface="Times New Roman" panose="02020603050405020304" pitchFamily="18" charset="0"/>
              </a:rPr>
              <a:t>Hỗ</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trợ</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lưu</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và</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tải</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mô</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hình</a:t>
            </a:r>
            <a:r>
              <a:rPr lang="en-US" sz="1400" kern="100">
                <a:effectLst/>
                <a:latin typeface="Montserrat" pitchFamily="2" charset="0"/>
                <a:ea typeface="Aptos"/>
                <a:cs typeface="Times New Roman" panose="02020603050405020304" pitchFamily="18" charset="0"/>
              </a:rPr>
              <a:t>: Cho </a:t>
            </a:r>
            <a:r>
              <a:rPr lang="en-US" sz="1400" kern="100" err="1">
                <a:effectLst/>
                <a:latin typeface="Montserrat" pitchFamily="2" charset="0"/>
                <a:ea typeface="Aptos"/>
                <a:cs typeface="Times New Roman" panose="02020603050405020304" pitchFamily="18" charset="0"/>
              </a:rPr>
              <a:t>phép</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lưu</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trữ</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và</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tải</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lại</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các</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mô</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hình</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đã</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được</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huấn</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luyện</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để</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sử</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dụng</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sau</a:t>
            </a:r>
            <a:r>
              <a:rPr lang="en-US" sz="1400" kern="100">
                <a:effectLst/>
                <a:latin typeface="Montserrat" pitchFamily="2" charset="0"/>
                <a:ea typeface="Aptos"/>
                <a:cs typeface="Times New Roman" panose="02020603050405020304" pitchFamily="18" charset="0"/>
              </a:rPr>
              <a:t> </a:t>
            </a:r>
            <a:r>
              <a:rPr lang="en-US" sz="1400" kern="100" err="1">
                <a:effectLst/>
                <a:latin typeface="Montserrat" pitchFamily="2" charset="0"/>
                <a:ea typeface="Aptos"/>
                <a:cs typeface="Times New Roman" panose="02020603050405020304" pitchFamily="18" charset="0"/>
              </a:rPr>
              <a:t>này</a:t>
            </a:r>
            <a:r>
              <a:rPr lang="en-US" sz="1400" kern="100">
                <a:effectLst/>
                <a:latin typeface="Montserrat" pitchFamily="2" charset="0"/>
                <a:ea typeface="Aptos"/>
                <a:cs typeface="Times New Roman" panose="02020603050405020304" pitchFamily="18" charset="0"/>
              </a:rPr>
              <a:t>.</a:t>
            </a:r>
          </a:p>
          <a:p>
            <a:pPr marL="0" indent="0">
              <a:buClr>
                <a:schemeClr val="dk1"/>
              </a:buClr>
              <a:buSzPts val="1100"/>
              <a:buFont typeface="Arial"/>
              <a:buNone/>
            </a:pPr>
            <a:endParaRPr lang="en-US" sz="1050">
              <a:latin typeface="Montserrat"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3"/>
          <p:cNvSpPr txBox="1">
            <a:spLocks noGrp="1"/>
          </p:cNvSpPr>
          <p:nvPr>
            <p:ph type="title"/>
          </p:nvPr>
        </p:nvSpPr>
        <p:spPr>
          <a:xfrm>
            <a:off x="1615950" y="1760950"/>
            <a:ext cx="2979600" cy="120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err="1">
                <a:latin typeface="Crimson Text" pitchFamily="2" charset="0"/>
              </a:rPr>
              <a:t>Các</a:t>
            </a:r>
            <a:r>
              <a:rPr lang="en-US">
                <a:latin typeface="Crimson Text" pitchFamily="2" charset="0"/>
              </a:rPr>
              <a:t> </a:t>
            </a:r>
            <a:r>
              <a:rPr lang="en-US" err="1">
                <a:latin typeface="Crimson Text" pitchFamily="2" charset="0"/>
              </a:rPr>
              <a:t>thuật</a:t>
            </a:r>
            <a:r>
              <a:rPr lang="en-US">
                <a:latin typeface="Crimson Text" pitchFamily="2" charset="0"/>
              </a:rPr>
              <a:t> </a:t>
            </a:r>
            <a:r>
              <a:rPr lang="en-US" err="1">
                <a:latin typeface="Crimson Text" pitchFamily="2" charset="0"/>
              </a:rPr>
              <a:t>toán</a:t>
            </a:r>
            <a:r>
              <a:rPr lang="en-US">
                <a:latin typeface="Crimson Text" pitchFamily="2" charset="0"/>
              </a:rPr>
              <a:t> </a:t>
            </a:r>
            <a:r>
              <a:rPr lang="en-US" err="1">
                <a:latin typeface="Crimson Text" pitchFamily="2" charset="0"/>
              </a:rPr>
              <a:t>trong</a:t>
            </a:r>
            <a:r>
              <a:rPr lang="en-US">
                <a:latin typeface="Crimson Text" pitchFamily="2" charset="0"/>
              </a:rPr>
              <a:t> </a:t>
            </a:r>
            <a:r>
              <a:rPr lang="en-US" err="1">
                <a:latin typeface="Crimson Text" pitchFamily="2" charset="0"/>
              </a:rPr>
              <a:t>MLlib</a:t>
            </a:r>
            <a:endParaRPr lang="en-US">
              <a:latin typeface="Crimson Text" pitchFamily="2" charset="0"/>
            </a:endParaRPr>
          </a:p>
        </p:txBody>
      </p:sp>
      <p:sp>
        <p:nvSpPr>
          <p:cNvPr id="475" name="Google Shape;475;p53"/>
          <p:cNvSpPr txBox="1">
            <a:spLocks noGrp="1"/>
          </p:cNvSpPr>
          <p:nvPr>
            <p:ph type="title" idx="2"/>
          </p:nvPr>
        </p:nvSpPr>
        <p:spPr>
          <a:xfrm>
            <a:off x="1615950" y="781775"/>
            <a:ext cx="1447500" cy="11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476" name="Google Shape;476;p53"/>
          <p:cNvSpPr txBox="1">
            <a:spLocks noGrp="1"/>
          </p:cNvSpPr>
          <p:nvPr>
            <p:ph type="subTitle" idx="1"/>
          </p:nvPr>
        </p:nvSpPr>
        <p:spPr>
          <a:xfrm>
            <a:off x="1615950" y="2960950"/>
            <a:ext cx="4025646" cy="70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400">
                <a:latin typeface="Montserrat" pitchFamily="2" charset="0"/>
              </a:rPr>
              <a:t>Trích xuất đặc trưng và thống kê, lọc công tác và hệ thống gợi ý, giảm chiều dữ liệu, ...</a:t>
            </a:r>
          </a:p>
        </p:txBody>
      </p:sp>
      <p:pic>
        <p:nvPicPr>
          <p:cNvPr id="477" name="Google Shape;477;p53"/>
          <p:cNvPicPr preferRelativeResize="0"/>
          <p:nvPr/>
        </p:nvPicPr>
        <p:blipFill rotWithShape="1">
          <a:blip r:embed="rId3">
            <a:alphaModFix/>
          </a:blip>
          <a:srcRect l="67939"/>
          <a:stretch/>
        </p:blipFill>
        <p:spPr>
          <a:xfrm>
            <a:off x="6669875" y="0"/>
            <a:ext cx="2474127" cy="514350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8"/>
          <p:cNvSpPr txBox="1">
            <a:spLocks noGrp="1"/>
          </p:cNvSpPr>
          <p:nvPr>
            <p:ph type="subTitle" idx="2"/>
          </p:nvPr>
        </p:nvSpPr>
        <p:spPr>
          <a:xfrm>
            <a:off x="3703243" y="1944199"/>
            <a:ext cx="1733751" cy="6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err="1">
                <a:latin typeface="Montserrat" pitchFamily="2" charset="0"/>
              </a:rPr>
              <a:t>Lọc</a:t>
            </a:r>
            <a:r>
              <a:rPr lang="en-US" sz="1200">
                <a:latin typeface="Montserrat" pitchFamily="2" charset="0"/>
              </a:rPr>
              <a:t> </a:t>
            </a:r>
            <a:r>
              <a:rPr lang="en-US" sz="1200" err="1">
                <a:latin typeface="Montserrat" pitchFamily="2" charset="0"/>
              </a:rPr>
              <a:t>cộng</a:t>
            </a:r>
            <a:r>
              <a:rPr lang="en-US" sz="1200">
                <a:latin typeface="Montserrat" pitchFamily="2" charset="0"/>
              </a:rPr>
              <a:t> </a:t>
            </a:r>
            <a:r>
              <a:rPr lang="en-US" sz="1200" err="1">
                <a:latin typeface="Montserrat" pitchFamily="2" charset="0"/>
              </a:rPr>
              <a:t>tác</a:t>
            </a:r>
            <a:r>
              <a:rPr lang="en-US" sz="1200">
                <a:latin typeface="Montserrat" pitchFamily="2" charset="0"/>
              </a:rPr>
              <a:t> </a:t>
            </a:r>
            <a:r>
              <a:rPr lang="en-US" sz="1200" err="1">
                <a:latin typeface="Montserrat" pitchFamily="2" charset="0"/>
              </a:rPr>
              <a:t>và</a:t>
            </a:r>
            <a:r>
              <a:rPr lang="en-US" sz="1200">
                <a:latin typeface="Montserrat" pitchFamily="2" charset="0"/>
              </a:rPr>
              <a:t> </a:t>
            </a:r>
            <a:r>
              <a:rPr lang="en-US" sz="1200" err="1">
                <a:latin typeface="Montserrat" pitchFamily="2" charset="0"/>
              </a:rPr>
              <a:t>hệ</a:t>
            </a:r>
            <a:r>
              <a:rPr lang="en-US" sz="1200">
                <a:latin typeface="Montserrat" pitchFamily="2" charset="0"/>
              </a:rPr>
              <a:t> </a:t>
            </a:r>
            <a:r>
              <a:rPr lang="en-US" sz="1200" err="1">
                <a:latin typeface="Montserrat" pitchFamily="2" charset="0"/>
              </a:rPr>
              <a:t>thống</a:t>
            </a:r>
            <a:r>
              <a:rPr lang="en-US" sz="1200">
                <a:latin typeface="Montserrat" pitchFamily="2" charset="0"/>
              </a:rPr>
              <a:t> </a:t>
            </a:r>
            <a:r>
              <a:rPr lang="en-US" sz="1200" err="1">
                <a:latin typeface="Montserrat" pitchFamily="2" charset="0"/>
              </a:rPr>
              <a:t>gợi</a:t>
            </a:r>
            <a:r>
              <a:rPr lang="en-US" sz="1200">
                <a:latin typeface="Montserrat" pitchFamily="2" charset="0"/>
              </a:rPr>
              <a:t> ý</a:t>
            </a:r>
          </a:p>
        </p:txBody>
      </p:sp>
      <p:sp>
        <p:nvSpPr>
          <p:cNvPr id="428" name="Google Shape;428;p48"/>
          <p:cNvSpPr txBox="1">
            <a:spLocks noGrp="1"/>
          </p:cNvSpPr>
          <p:nvPr>
            <p:ph type="subTitle" idx="5"/>
          </p:nvPr>
        </p:nvSpPr>
        <p:spPr>
          <a:xfrm>
            <a:off x="6909209" y="1944199"/>
            <a:ext cx="688346" cy="36321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200">
                <a:latin typeface="Montserrat" pitchFamily="2" charset="0"/>
              </a:rPr>
              <a:t>ALS</a:t>
            </a:r>
            <a:endParaRPr sz="1200">
              <a:latin typeface="Montserrat" pitchFamily="2" charset="0"/>
            </a:endParaRPr>
          </a:p>
        </p:txBody>
      </p:sp>
      <p:sp>
        <p:nvSpPr>
          <p:cNvPr id="429" name="Google Shape;429;p48"/>
          <p:cNvSpPr txBox="1">
            <a:spLocks noGrp="1"/>
          </p:cNvSpPr>
          <p:nvPr>
            <p:ph type="title"/>
          </p:nvPr>
        </p:nvSpPr>
        <p:spPr>
          <a:xfrm>
            <a:off x="2056647" y="382107"/>
            <a:ext cx="503065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latin typeface="Crimson Text" pitchFamily="2" charset="0"/>
              </a:rPr>
              <a:t>Các</a:t>
            </a:r>
            <a:r>
              <a:rPr lang="en-US">
                <a:latin typeface="Crimson Text" pitchFamily="2" charset="0"/>
              </a:rPr>
              <a:t> </a:t>
            </a:r>
            <a:r>
              <a:rPr lang="en-US" err="1">
                <a:latin typeface="Crimson Text" pitchFamily="2" charset="0"/>
              </a:rPr>
              <a:t>thuật</a:t>
            </a:r>
            <a:r>
              <a:rPr lang="en-US">
                <a:latin typeface="Crimson Text" pitchFamily="2" charset="0"/>
              </a:rPr>
              <a:t> </a:t>
            </a:r>
            <a:r>
              <a:rPr lang="en-US" err="1">
                <a:latin typeface="Crimson Text" pitchFamily="2" charset="0"/>
              </a:rPr>
              <a:t>toán</a:t>
            </a:r>
            <a:r>
              <a:rPr lang="en-US">
                <a:latin typeface="Crimson Text" pitchFamily="2" charset="0"/>
              </a:rPr>
              <a:t> </a:t>
            </a:r>
            <a:r>
              <a:rPr lang="en-US" err="1">
                <a:latin typeface="Crimson Text" pitchFamily="2" charset="0"/>
              </a:rPr>
              <a:t>trong</a:t>
            </a:r>
            <a:r>
              <a:rPr lang="en-US">
                <a:latin typeface="Crimson Text" pitchFamily="2" charset="0"/>
              </a:rPr>
              <a:t> </a:t>
            </a:r>
            <a:r>
              <a:rPr lang="en-US" err="1">
                <a:latin typeface="Crimson Text" pitchFamily="2" charset="0"/>
              </a:rPr>
              <a:t>MLlib</a:t>
            </a:r>
            <a:endParaRPr/>
          </a:p>
        </p:txBody>
      </p:sp>
      <p:sp>
        <p:nvSpPr>
          <p:cNvPr id="430" name="Google Shape;430;p48"/>
          <p:cNvSpPr txBox="1">
            <a:spLocks noGrp="1"/>
          </p:cNvSpPr>
          <p:nvPr>
            <p:ph type="subTitle" idx="1"/>
          </p:nvPr>
        </p:nvSpPr>
        <p:spPr>
          <a:xfrm>
            <a:off x="1120844" y="1946794"/>
            <a:ext cx="1632029" cy="6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err="1">
                <a:effectLst/>
                <a:latin typeface="Montserrat" pitchFamily="2" charset="0"/>
                <a:ea typeface="Aptos"/>
                <a:cs typeface="Times New Roman" panose="02020603050405020304" pitchFamily="18" charset="0"/>
              </a:rPr>
              <a:t>Trích</a:t>
            </a:r>
            <a:r>
              <a:rPr lang="en-US" sz="1200">
                <a:effectLst/>
                <a:latin typeface="Montserrat" pitchFamily="2" charset="0"/>
                <a:ea typeface="Aptos"/>
                <a:cs typeface="Times New Roman" panose="02020603050405020304" pitchFamily="18" charset="0"/>
              </a:rPr>
              <a:t> </a:t>
            </a:r>
            <a:r>
              <a:rPr lang="en-US" sz="1200" err="1">
                <a:effectLst/>
                <a:latin typeface="Montserrat" pitchFamily="2" charset="0"/>
                <a:ea typeface="Aptos"/>
                <a:cs typeface="Times New Roman" panose="02020603050405020304" pitchFamily="18" charset="0"/>
              </a:rPr>
              <a:t>xuất</a:t>
            </a:r>
            <a:r>
              <a:rPr lang="en-US" sz="1200">
                <a:effectLst/>
                <a:latin typeface="Montserrat" pitchFamily="2" charset="0"/>
                <a:ea typeface="Aptos"/>
                <a:cs typeface="Times New Roman" panose="02020603050405020304" pitchFamily="18" charset="0"/>
              </a:rPr>
              <a:t> </a:t>
            </a:r>
            <a:r>
              <a:rPr lang="en-US" sz="1200" err="1">
                <a:effectLst/>
                <a:latin typeface="Montserrat" pitchFamily="2" charset="0"/>
                <a:ea typeface="Aptos"/>
                <a:cs typeface="Times New Roman" panose="02020603050405020304" pitchFamily="18" charset="0"/>
              </a:rPr>
              <a:t>đặc</a:t>
            </a:r>
            <a:r>
              <a:rPr lang="en-US" sz="1200">
                <a:effectLst/>
                <a:latin typeface="Montserrat" pitchFamily="2" charset="0"/>
                <a:ea typeface="Aptos"/>
                <a:cs typeface="Times New Roman" panose="02020603050405020304" pitchFamily="18" charset="0"/>
              </a:rPr>
              <a:t> </a:t>
            </a:r>
            <a:r>
              <a:rPr lang="en-US" sz="1200" err="1">
                <a:effectLst/>
                <a:latin typeface="Montserrat" pitchFamily="2" charset="0"/>
                <a:ea typeface="Aptos"/>
                <a:cs typeface="Times New Roman" panose="02020603050405020304" pitchFamily="18" charset="0"/>
              </a:rPr>
              <a:t>trưng</a:t>
            </a:r>
            <a:r>
              <a:rPr lang="en-US" sz="1200">
                <a:effectLst/>
                <a:latin typeface="Montserrat" pitchFamily="2" charset="0"/>
                <a:ea typeface="Aptos"/>
                <a:cs typeface="Times New Roman" panose="02020603050405020304" pitchFamily="18" charset="0"/>
              </a:rPr>
              <a:t> </a:t>
            </a:r>
            <a:r>
              <a:rPr lang="en-US" sz="1200" err="1">
                <a:effectLst/>
                <a:latin typeface="Montserrat" pitchFamily="2" charset="0"/>
                <a:ea typeface="Aptos"/>
                <a:cs typeface="Times New Roman" panose="02020603050405020304" pitchFamily="18" charset="0"/>
              </a:rPr>
              <a:t>và</a:t>
            </a:r>
            <a:r>
              <a:rPr lang="en-US" sz="1200">
                <a:effectLst/>
                <a:latin typeface="Montserrat" pitchFamily="2" charset="0"/>
                <a:ea typeface="Aptos"/>
                <a:cs typeface="Times New Roman" panose="02020603050405020304" pitchFamily="18" charset="0"/>
              </a:rPr>
              <a:t> </a:t>
            </a:r>
            <a:r>
              <a:rPr lang="en-US" sz="1200" err="1">
                <a:effectLst/>
                <a:latin typeface="Montserrat" pitchFamily="2" charset="0"/>
                <a:ea typeface="Aptos"/>
                <a:cs typeface="Times New Roman" panose="02020603050405020304" pitchFamily="18" charset="0"/>
              </a:rPr>
              <a:t>thống</a:t>
            </a:r>
            <a:r>
              <a:rPr lang="en-US" sz="1200">
                <a:effectLst/>
                <a:latin typeface="Montserrat" pitchFamily="2" charset="0"/>
                <a:ea typeface="Aptos"/>
                <a:cs typeface="Times New Roman" panose="02020603050405020304" pitchFamily="18" charset="0"/>
              </a:rPr>
              <a:t> </a:t>
            </a:r>
            <a:r>
              <a:rPr lang="en-US" sz="1200" err="1">
                <a:effectLst/>
                <a:latin typeface="Montserrat" pitchFamily="2" charset="0"/>
                <a:ea typeface="Aptos"/>
                <a:cs typeface="Times New Roman" panose="02020603050405020304" pitchFamily="18" charset="0"/>
              </a:rPr>
              <a:t>kê</a:t>
            </a:r>
            <a:endParaRPr sz="1000">
              <a:latin typeface="Montserrat" pitchFamily="2" charset="0"/>
            </a:endParaRPr>
          </a:p>
        </p:txBody>
      </p:sp>
      <p:sp>
        <p:nvSpPr>
          <p:cNvPr id="431" name="Google Shape;431;p48"/>
          <p:cNvSpPr txBox="1">
            <a:spLocks noGrp="1"/>
          </p:cNvSpPr>
          <p:nvPr>
            <p:ph type="subTitle" idx="3"/>
          </p:nvPr>
        </p:nvSpPr>
        <p:spPr>
          <a:xfrm>
            <a:off x="952317" y="3664194"/>
            <a:ext cx="21336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err="1">
                <a:latin typeface="Montserrat" pitchFamily="2" charset="0"/>
              </a:rPr>
              <a:t>Giảm</a:t>
            </a:r>
            <a:r>
              <a:rPr lang="en-US" sz="1200">
                <a:latin typeface="Montserrat" pitchFamily="2" charset="0"/>
              </a:rPr>
              <a:t> </a:t>
            </a:r>
            <a:r>
              <a:rPr lang="en-US" sz="1200" err="1">
                <a:latin typeface="Montserrat" pitchFamily="2" charset="0"/>
              </a:rPr>
              <a:t>chiều</a:t>
            </a:r>
            <a:r>
              <a:rPr lang="en-US" sz="1200">
                <a:latin typeface="Montserrat" pitchFamily="2" charset="0"/>
              </a:rPr>
              <a:t> </a:t>
            </a:r>
            <a:r>
              <a:rPr lang="en-US" sz="1200" err="1">
                <a:latin typeface="Montserrat" pitchFamily="2" charset="0"/>
              </a:rPr>
              <a:t>dữ</a:t>
            </a:r>
            <a:r>
              <a:rPr lang="en-US" sz="1200">
                <a:latin typeface="Montserrat" pitchFamily="2" charset="0"/>
              </a:rPr>
              <a:t> </a:t>
            </a:r>
            <a:r>
              <a:rPr lang="en-US" sz="1200" err="1">
                <a:latin typeface="Montserrat" pitchFamily="2" charset="0"/>
              </a:rPr>
              <a:t>liệu</a:t>
            </a:r>
            <a:endParaRPr lang="en-US" sz="1200">
              <a:latin typeface="Montserrat" pitchFamily="2" charset="0"/>
            </a:endParaRPr>
          </a:p>
        </p:txBody>
      </p:sp>
      <p:sp>
        <p:nvSpPr>
          <p:cNvPr id="432" name="Google Shape;432;p48"/>
          <p:cNvSpPr txBox="1">
            <a:spLocks noGrp="1"/>
          </p:cNvSpPr>
          <p:nvPr>
            <p:ph type="subTitle" idx="4"/>
          </p:nvPr>
        </p:nvSpPr>
        <p:spPr>
          <a:xfrm>
            <a:off x="3503345" y="3490355"/>
            <a:ext cx="21336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err="1">
                <a:effectLst/>
                <a:latin typeface="Montserrat" pitchFamily="2" charset="0"/>
                <a:ea typeface="Aptos"/>
                <a:cs typeface="Times New Roman" panose="02020603050405020304" pitchFamily="18" charset="0"/>
              </a:rPr>
              <a:t>Đánh</a:t>
            </a:r>
            <a:r>
              <a:rPr lang="en-US" sz="1200">
                <a:effectLst/>
                <a:latin typeface="Montserrat" pitchFamily="2" charset="0"/>
                <a:ea typeface="Aptos"/>
                <a:cs typeface="Times New Roman" panose="02020603050405020304" pitchFamily="18" charset="0"/>
              </a:rPr>
              <a:t> </a:t>
            </a:r>
            <a:r>
              <a:rPr lang="en-US" sz="1200" err="1">
                <a:effectLst/>
                <a:latin typeface="Montserrat" pitchFamily="2" charset="0"/>
                <a:ea typeface="Aptos"/>
                <a:cs typeface="Times New Roman" panose="02020603050405020304" pitchFamily="18" charset="0"/>
              </a:rPr>
              <a:t>giá</a:t>
            </a:r>
            <a:r>
              <a:rPr lang="en-US" sz="1200">
                <a:effectLst/>
                <a:latin typeface="Montserrat" pitchFamily="2" charset="0"/>
                <a:ea typeface="Aptos"/>
                <a:cs typeface="Times New Roman" panose="02020603050405020304" pitchFamily="18" charset="0"/>
              </a:rPr>
              <a:t> </a:t>
            </a:r>
            <a:r>
              <a:rPr lang="en-US" sz="1200" err="1">
                <a:effectLst/>
                <a:latin typeface="Montserrat" pitchFamily="2" charset="0"/>
                <a:ea typeface="Aptos"/>
                <a:cs typeface="Times New Roman" panose="02020603050405020304" pitchFamily="18" charset="0"/>
              </a:rPr>
              <a:t>mô</a:t>
            </a:r>
            <a:r>
              <a:rPr lang="en-US" sz="1200">
                <a:effectLst/>
                <a:latin typeface="Montserrat" pitchFamily="2" charset="0"/>
                <a:ea typeface="Aptos"/>
                <a:cs typeface="Times New Roman" panose="02020603050405020304" pitchFamily="18" charset="0"/>
              </a:rPr>
              <a:t> </a:t>
            </a:r>
            <a:r>
              <a:rPr lang="en-US" sz="1200" err="1">
                <a:effectLst/>
                <a:latin typeface="Montserrat" pitchFamily="2" charset="0"/>
                <a:ea typeface="Aptos"/>
                <a:cs typeface="Times New Roman" panose="02020603050405020304" pitchFamily="18" charset="0"/>
              </a:rPr>
              <a:t>hình</a:t>
            </a:r>
            <a:endParaRPr sz="1050">
              <a:latin typeface="Montserrat" pitchFamily="2" charset="0"/>
            </a:endParaRPr>
          </a:p>
        </p:txBody>
      </p:sp>
      <p:sp>
        <p:nvSpPr>
          <p:cNvPr id="434" name="Google Shape;434;p48"/>
          <p:cNvSpPr txBox="1">
            <a:spLocks noGrp="1"/>
          </p:cNvSpPr>
          <p:nvPr>
            <p:ph type="subTitle" idx="7"/>
          </p:nvPr>
        </p:nvSpPr>
        <p:spPr>
          <a:xfrm>
            <a:off x="954350" y="1594750"/>
            <a:ext cx="1965019"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a:effectLst/>
                <a:latin typeface="Crimson Text" pitchFamily="2" charset="0"/>
                <a:ea typeface="Aptos"/>
                <a:cs typeface="Times New Roman" panose="02020603050405020304" pitchFamily="18" charset="0"/>
              </a:rPr>
              <a:t> Feature Extraction &amp; Statistics</a:t>
            </a:r>
            <a:endParaRPr lang="en-US">
              <a:latin typeface="Crimson Text" pitchFamily="2" charset="0"/>
            </a:endParaRPr>
          </a:p>
        </p:txBody>
      </p:sp>
      <p:sp>
        <p:nvSpPr>
          <p:cNvPr id="435" name="Google Shape;435;p48"/>
          <p:cNvSpPr txBox="1">
            <a:spLocks noGrp="1"/>
          </p:cNvSpPr>
          <p:nvPr>
            <p:ph type="subTitle" idx="8"/>
          </p:nvPr>
        </p:nvSpPr>
        <p:spPr>
          <a:xfrm>
            <a:off x="3412768" y="1555324"/>
            <a:ext cx="231841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a:effectLst/>
                <a:latin typeface="Crimson Text" pitchFamily="2" charset="0"/>
                <a:ea typeface="Aptos"/>
                <a:cs typeface="Times New Roman" panose="02020603050405020304" pitchFamily="18" charset="0"/>
              </a:rPr>
              <a:t>Collaborative Filtering &amp; Recommendation</a:t>
            </a:r>
            <a:endParaRPr>
              <a:latin typeface="Crimson Text" pitchFamily="2" charset="0"/>
            </a:endParaRPr>
          </a:p>
        </p:txBody>
      </p:sp>
      <p:sp>
        <p:nvSpPr>
          <p:cNvPr id="436" name="Google Shape;436;p48"/>
          <p:cNvSpPr txBox="1">
            <a:spLocks noGrp="1"/>
          </p:cNvSpPr>
          <p:nvPr>
            <p:ph type="subTitle" idx="9"/>
          </p:nvPr>
        </p:nvSpPr>
        <p:spPr>
          <a:xfrm>
            <a:off x="6443891" y="1442004"/>
            <a:ext cx="1618982" cy="5981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a:effectLst/>
                <a:latin typeface="Crimson Text" pitchFamily="2" charset="0"/>
                <a:ea typeface="Aptos"/>
                <a:cs typeface="Times New Roman" panose="02020603050405020304" pitchFamily="18" charset="0"/>
              </a:rPr>
              <a:t>Alternating Least Squares</a:t>
            </a:r>
            <a:endParaRPr>
              <a:latin typeface="Crimson Text" pitchFamily="2" charset="0"/>
            </a:endParaRPr>
          </a:p>
        </p:txBody>
      </p:sp>
      <p:sp>
        <p:nvSpPr>
          <p:cNvPr id="437" name="Google Shape;437;p48"/>
          <p:cNvSpPr txBox="1">
            <a:spLocks noGrp="1"/>
          </p:cNvSpPr>
          <p:nvPr>
            <p:ph type="subTitle" idx="13"/>
          </p:nvPr>
        </p:nvSpPr>
        <p:spPr>
          <a:xfrm>
            <a:off x="954350" y="3309424"/>
            <a:ext cx="21369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a:latin typeface="Crimson Text" pitchFamily="2" charset="0"/>
              </a:rPr>
              <a:t>Dimensionality Reduction</a:t>
            </a:r>
          </a:p>
        </p:txBody>
      </p:sp>
      <p:sp>
        <p:nvSpPr>
          <p:cNvPr id="438" name="Google Shape;438;p48"/>
          <p:cNvSpPr txBox="1">
            <a:spLocks noGrp="1"/>
          </p:cNvSpPr>
          <p:nvPr>
            <p:ph type="subTitle" idx="14"/>
          </p:nvPr>
        </p:nvSpPr>
        <p:spPr>
          <a:xfrm>
            <a:off x="3500045" y="3103377"/>
            <a:ext cx="21369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a:effectLst/>
                <a:latin typeface="Crimson Text" pitchFamily="2" charset="0"/>
                <a:ea typeface="Aptos"/>
                <a:cs typeface="Times New Roman" panose="02020603050405020304" pitchFamily="18" charset="0"/>
              </a:rPr>
              <a:t>Model Evaluation</a:t>
            </a:r>
            <a:endParaRPr>
              <a:latin typeface="Crimson Text" pitchFamily="2" charset="0"/>
            </a:endParaRPr>
          </a:p>
        </p:txBody>
      </p:sp>
      <p:sp>
        <p:nvSpPr>
          <p:cNvPr id="439" name="Google Shape;439;p48"/>
          <p:cNvSpPr txBox="1">
            <a:spLocks noGrp="1"/>
          </p:cNvSpPr>
          <p:nvPr>
            <p:ph type="subTitle" idx="15"/>
          </p:nvPr>
        </p:nvSpPr>
        <p:spPr>
          <a:xfrm>
            <a:off x="6164957" y="3309424"/>
            <a:ext cx="217685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a:latin typeface="Crimson Text" pitchFamily="2" charset="0"/>
              </a:rPr>
              <a:t>Tips and Performance Considerations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5"/>
          <p:cNvSpPr/>
          <p:nvPr/>
        </p:nvSpPr>
        <p:spPr>
          <a:xfrm>
            <a:off x="299897" y="938701"/>
            <a:ext cx="657600" cy="657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63" name="Google Shape;363;p45"/>
          <p:cNvSpPr/>
          <p:nvPr/>
        </p:nvSpPr>
        <p:spPr>
          <a:xfrm>
            <a:off x="7483215" y="1768971"/>
            <a:ext cx="657600" cy="657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64" name="Google Shape;364;p45"/>
          <p:cNvSpPr txBox="1">
            <a:spLocks noGrp="1"/>
          </p:cNvSpPr>
          <p:nvPr>
            <p:ph type="title"/>
          </p:nvPr>
        </p:nvSpPr>
        <p:spPr>
          <a:xfrm>
            <a:off x="2276884" y="256355"/>
            <a:ext cx="459023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effectLst/>
                <a:latin typeface="Crimson Text" pitchFamily="2" charset="0"/>
                <a:ea typeface="Aptos"/>
                <a:cs typeface="Times New Roman" panose="02020603050405020304" pitchFamily="18" charset="0"/>
              </a:rPr>
              <a:t> Feature Extraction &amp; Statistics</a:t>
            </a:r>
            <a:endParaRPr lang="en-US" sz="2800">
              <a:latin typeface="Crimson Text" pitchFamily="2" charset="0"/>
            </a:endParaRPr>
          </a:p>
        </p:txBody>
      </p:sp>
      <p:sp>
        <p:nvSpPr>
          <p:cNvPr id="365" name="Google Shape;365;p45"/>
          <p:cNvSpPr txBox="1">
            <a:spLocks noGrp="1"/>
          </p:cNvSpPr>
          <p:nvPr>
            <p:ph type="subTitle" idx="1"/>
          </p:nvPr>
        </p:nvSpPr>
        <p:spPr>
          <a:xfrm>
            <a:off x="5211701" y="2577853"/>
            <a:ext cx="3310828" cy="1991011"/>
          </a:xfrm>
          <a:prstGeom prst="rect">
            <a:avLst/>
          </a:prstGeom>
        </p:spPr>
        <p:txBody>
          <a:bodyPr spcFirstLastPara="1" wrap="square" lIns="91425" tIns="91425" rIns="91425" bIns="91425" anchor="t" anchorCtr="0">
            <a:noAutofit/>
          </a:bodyPr>
          <a:lstStyle/>
          <a:p>
            <a:pPr marL="0" marR="0" algn="l">
              <a:lnSpc>
                <a:spcPct val="115000"/>
              </a:lnSpc>
              <a:spcBef>
                <a:spcPts val="0"/>
              </a:spcBef>
              <a:spcAft>
                <a:spcPts val="800"/>
              </a:spcAft>
            </a:pPr>
            <a:r>
              <a:rPr lang="en-US" sz="1200" kern="100" err="1">
                <a:effectLst/>
                <a:latin typeface="Montserrat" pitchFamily="2" charset="0"/>
                <a:ea typeface="Aptos"/>
                <a:cs typeface="Times New Roman" panose="02020603050405020304" pitchFamily="18" charset="0"/>
              </a:rPr>
              <a:t>MLlib</a:t>
            </a:r>
            <a:r>
              <a:rPr lang="en-US" sz="1200" kern="100">
                <a:effectLst/>
                <a:latin typeface="Montserrat" pitchFamily="2" charset="0"/>
                <a:ea typeface="Aptos"/>
                <a:cs typeface="Times New Roman" panose="02020603050405020304" pitchFamily="18" charset="0"/>
              </a:rPr>
              <a:t> </a:t>
            </a:r>
            <a:r>
              <a:rPr lang="en-US" sz="1200" kern="100" err="1">
                <a:effectLst/>
                <a:latin typeface="Montserrat" pitchFamily="2" charset="0"/>
                <a:ea typeface="Aptos"/>
                <a:cs typeface="Times New Roman" panose="02020603050405020304" pitchFamily="18" charset="0"/>
              </a:rPr>
              <a:t>hỗ</a:t>
            </a:r>
            <a:r>
              <a:rPr lang="en-US" sz="1200" kern="100">
                <a:effectLst/>
                <a:latin typeface="Montserrat" pitchFamily="2" charset="0"/>
                <a:ea typeface="Aptos"/>
                <a:cs typeface="Times New Roman" panose="02020603050405020304" pitchFamily="18" charset="0"/>
              </a:rPr>
              <a:t> </a:t>
            </a:r>
            <a:r>
              <a:rPr lang="en-US" sz="1200" kern="100" err="1">
                <a:effectLst/>
                <a:latin typeface="Montserrat" pitchFamily="2" charset="0"/>
                <a:ea typeface="Aptos"/>
                <a:cs typeface="Times New Roman" panose="02020603050405020304" pitchFamily="18" charset="0"/>
              </a:rPr>
              <a:t>trợ</a:t>
            </a:r>
            <a:r>
              <a:rPr lang="en-US" sz="1200" kern="100">
                <a:effectLst/>
                <a:latin typeface="Montserrat" pitchFamily="2" charset="0"/>
                <a:ea typeface="Aptos"/>
                <a:cs typeface="Times New Roman" panose="02020603050405020304" pitchFamily="18" charset="0"/>
              </a:rPr>
              <a:t> </a:t>
            </a:r>
            <a:r>
              <a:rPr lang="en-US" sz="1200" kern="100" err="1">
                <a:effectLst/>
                <a:latin typeface="Montserrat" pitchFamily="2" charset="0"/>
                <a:ea typeface="Aptos"/>
                <a:cs typeface="Times New Roman" panose="02020603050405020304" pitchFamily="18" charset="0"/>
              </a:rPr>
              <a:t>các</a:t>
            </a:r>
            <a:r>
              <a:rPr lang="en-US" sz="1200" kern="100">
                <a:effectLst/>
                <a:latin typeface="Montserrat" pitchFamily="2" charset="0"/>
                <a:ea typeface="Aptos"/>
                <a:cs typeface="Times New Roman" panose="02020603050405020304" pitchFamily="18" charset="0"/>
              </a:rPr>
              <a:t> </a:t>
            </a:r>
            <a:r>
              <a:rPr lang="en-US" sz="1200" kern="100" err="1">
                <a:effectLst/>
                <a:latin typeface="Montserrat" pitchFamily="2" charset="0"/>
                <a:ea typeface="Aptos"/>
                <a:cs typeface="Times New Roman" panose="02020603050405020304" pitchFamily="18" charset="0"/>
              </a:rPr>
              <a:t>công</a:t>
            </a:r>
            <a:r>
              <a:rPr lang="en-US" sz="1200" kern="100">
                <a:effectLst/>
                <a:latin typeface="Montserrat" pitchFamily="2" charset="0"/>
                <a:ea typeface="Aptos"/>
                <a:cs typeface="Times New Roman" panose="02020603050405020304" pitchFamily="18" charset="0"/>
              </a:rPr>
              <a:t> </a:t>
            </a:r>
            <a:r>
              <a:rPr lang="en-US" sz="1200" kern="100" err="1">
                <a:effectLst/>
                <a:latin typeface="Montserrat" pitchFamily="2" charset="0"/>
                <a:ea typeface="Aptos"/>
                <a:cs typeface="Times New Roman" panose="02020603050405020304" pitchFamily="18" charset="0"/>
              </a:rPr>
              <a:t>cụ</a:t>
            </a:r>
            <a:r>
              <a:rPr lang="en-US" sz="1200" kern="100">
                <a:effectLst/>
                <a:latin typeface="Montserrat" pitchFamily="2" charset="0"/>
                <a:ea typeface="Aptos"/>
                <a:cs typeface="Times New Roman" panose="02020603050405020304" pitchFamily="18" charset="0"/>
              </a:rPr>
              <a:t> </a:t>
            </a:r>
            <a:r>
              <a:rPr lang="en-US" sz="1200" kern="100" err="1">
                <a:effectLst/>
                <a:latin typeface="Montserrat" pitchFamily="2" charset="0"/>
                <a:ea typeface="Aptos"/>
                <a:cs typeface="Times New Roman" panose="02020603050405020304" pitchFamily="18" charset="0"/>
              </a:rPr>
              <a:t>thống</a:t>
            </a:r>
            <a:r>
              <a:rPr lang="en-US" sz="1200" kern="100">
                <a:effectLst/>
                <a:latin typeface="Montserrat" pitchFamily="2" charset="0"/>
                <a:ea typeface="Aptos"/>
                <a:cs typeface="Times New Roman" panose="02020603050405020304" pitchFamily="18" charset="0"/>
              </a:rPr>
              <a:t> </a:t>
            </a:r>
            <a:r>
              <a:rPr lang="en-US" sz="1200" kern="100" err="1">
                <a:effectLst/>
                <a:latin typeface="Montserrat" pitchFamily="2" charset="0"/>
                <a:ea typeface="Aptos"/>
                <a:cs typeface="Times New Roman" panose="02020603050405020304" pitchFamily="18" charset="0"/>
              </a:rPr>
              <a:t>kê</a:t>
            </a:r>
            <a:r>
              <a:rPr lang="en-US" sz="1200" kern="100">
                <a:effectLst/>
                <a:latin typeface="Montserrat" pitchFamily="2" charset="0"/>
                <a:ea typeface="Aptos"/>
                <a:cs typeface="Times New Roman" panose="02020603050405020304" pitchFamily="18" charset="0"/>
              </a:rPr>
              <a:t> </a:t>
            </a:r>
            <a:r>
              <a:rPr lang="en-US" sz="1200" kern="100" err="1">
                <a:effectLst/>
                <a:latin typeface="Montserrat" pitchFamily="2" charset="0"/>
                <a:ea typeface="Aptos"/>
                <a:cs typeface="Times New Roman" panose="02020603050405020304" pitchFamily="18" charset="0"/>
              </a:rPr>
              <a:t>để</a:t>
            </a:r>
            <a:r>
              <a:rPr lang="en-US" sz="1200" kern="100">
                <a:effectLst/>
                <a:latin typeface="Montserrat" pitchFamily="2" charset="0"/>
                <a:ea typeface="Aptos"/>
                <a:cs typeface="Times New Roman" panose="02020603050405020304" pitchFamily="18" charset="0"/>
              </a:rPr>
              <a:t> </a:t>
            </a:r>
            <a:r>
              <a:rPr lang="en-US" sz="1200" kern="100" err="1">
                <a:effectLst/>
                <a:latin typeface="Montserrat" pitchFamily="2" charset="0"/>
                <a:ea typeface="Aptos"/>
                <a:cs typeface="Times New Roman" panose="02020603050405020304" pitchFamily="18" charset="0"/>
              </a:rPr>
              <a:t>phân</a:t>
            </a:r>
            <a:r>
              <a:rPr lang="en-US" sz="1200" kern="100">
                <a:effectLst/>
                <a:latin typeface="Montserrat" pitchFamily="2" charset="0"/>
                <a:ea typeface="Aptos"/>
                <a:cs typeface="Times New Roman" panose="02020603050405020304" pitchFamily="18" charset="0"/>
              </a:rPr>
              <a:t> </a:t>
            </a:r>
            <a:r>
              <a:rPr lang="en-US" sz="1200" kern="100" err="1">
                <a:effectLst/>
                <a:latin typeface="Montserrat" pitchFamily="2" charset="0"/>
                <a:ea typeface="Aptos"/>
                <a:cs typeface="Times New Roman" panose="02020603050405020304" pitchFamily="18" charset="0"/>
              </a:rPr>
              <a:t>tích</a:t>
            </a:r>
            <a:r>
              <a:rPr lang="en-US" sz="1200" kern="100">
                <a:effectLst/>
                <a:latin typeface="Montserrat" pitchFamily="2" charset="0"/>
                <a:ea typeface="Aptos"/>
                <a:cs typeface="Times New Roman" panose="02020603050405020304" pitchFamily="18" charset="0"/>
              </a:rPr>
              <a:t> </a:t>
            </a:r>
            <a:r>
              <a:rPr lang="en-US" sz="1200" kern="100" err="1">
                <a:effectLst/>
                <a:latin typeface="Montserrat" pitchFamily="2" charset="0"/>
                <a:ea typeface="Aptos"/>
                <a:cs typeface="Times New Roman" panose="02020603050405020304" pitchFamily="18" charset="0"/>
              </a:rPr>
              <a:t>dữ</a:t>
            </a:r>
            <a:r>
              <a:rPr lang="en-US" sz="1200" kern="100">
                <a:effectLst/>
                <a:latin typeface="Montserrat" pitchFamily="2" charset="0"/>
                <a:ea typeface="Aptos"/>
                <a:cs typeface="Times New Roman" panose="02020603050405020304" pitchFamily="18" charset="0"/>
              </a:rPr>
              <a:t> </a:t>
            </a:r>
            <a:r>
              <a:rPr lang="en-US" sz="1200" kern="100" err="1">
                <a:effectLst/>
                <a:latin typeface="Montserrat" pitchFamily="2" charset="0"/>
                <a:ea typeface="Aptos"/>
                <a:cs typeface="Times New Roman" panose="02020603050405020304" pitchFamily="18" charset="0"/>
              </a:rPr>
              <a:t>liệu</a:t>
            </a:r>
            <a:r>
              <a:rPr lang="en-US" sz="1200" kern="100">
                <a:effectLst/>
                <a:latin typeface="Montserrat" pitchFamily="2" charset="0"/>
                <a:ea typeface="Aptos"/>
                <a:cs typeface="Times New Roman" panose="02020603050405020304" pitchFamily="18" charset="0"/>
              </a:rPr>
              <a:t>:</a:t>
            </a:r>
          </a:p>
          <a:p>
            <a:pPr marL="171450" marR="0" lvl="0" indent="-171450" algn="l">
              <a:lnSpc>
                <a:spcPct val="115000"/>
              </a:lnSpc>
              <a:spcBef>
                <a:spcPts val="0"/>
              </a:spcBef>
              <a:spcAft>
                <a:spcPts val="800"/>
              </a:spcAft>
              <a:buSzPts val="1000"/>
              <a:buFont typeface="Courier New" panose="02070309020205020404" pitchFamily="49" charset="0"/>
              <a:buChar char="o"/>
              <a:tabLst>
                <a:tab pos="457200" algn="l"/>
              </a:tabLst>
            </a:pPr>
            <a:r>
              <a:rPr lang="en-US" sz="1200" kern="100">
                <a:effectLst/>
                <a:latin typeface="Montserrat" pitchFamily="2" charset="0"/>
                <a:ea typeface="Aptos"/>
                <a:cs typeface="Times New Roman" panose="02020603050405020304" pitchFamily="18" charset="0"/>
              </a:rPr>
              <a:t>Summarizer</a:t>
            </a:r>
            <a:endParaRPr lang="vi-VN" sz="1200" kern="100">
              <a:effectLst/>
              <a:latin typeface="Montserrat" pitchFamily="2" charset="0"/>
              <a:ea typeface="Aptos"/>
              <a:cs typeface="Times New Roman" panose="02020603050405020304" pitchFamily="18" charset="0"/>
            </a:endParaRPr>
          </a:p>
          <a:p>
            <a:pPr marL="171450" marR="0" lvl="0" indent="-171450" algn="l">
              <a:lnSpc>
                <a:spcPct val="115000"/>
              </a:lnSpc>
              <a:spcBef>
                <a:spcPts val="0"/>
              </a:spcBef>
              <a:spcAft>
                <a:spcPts val="800"/>
              </a:spcAft>
              <a:buSzPts val="1000"/>
              <a:buFont typeface="Courier New" panose="02070309020205020404" pitchFamily="49" charset="0"/>
              <a:buChar char="o"/>
              <a:tabLst>
                <a:tab pos="457200" algn="l"/>
              </a:tabLst>
            </a:pPr>
            <a:r>
              <a:rPr lang="en-US" sz="1200" kern="100">
                <a:effectLst/>
                <a:latin typeface="Montserrat" pitchFamily="2" charset="0"/>
                <a:ea typeface="Aptos"/>
                <a:cs typeface="Times New Roman" panose="02020603050405020304" pitchFamily="18" charset="0"/>
              </a:rPr>
              <a:t>Correlation</a:t>
            </a:r>
          </a:p>
          <a:p>
            <a:pPr marL="171450" marR="0" lvl="0" indent="-171450" algn="l">
              <a:lnSpc>
                <a:spcPct val="115000"/>
              </a:lnSpc>
              <a:spcBef>
                <a:spcPts val="0"/>
              </a:spcBef>
              <a:spcAft>
                <a:spcPts val="800"/>
              </a:spcAft>
              <a:buSzPts val="1000"/>
              <a:buFont typeface="Courier New" panose="02070309020205020404" pitchFamily="49" charset="0"/>
              <a:buChar char="o"/>
              <a:tabLst>
                <a:tab pos="457200" algn="l"/>
              </a:tabLst>
            </a:pPr>
            <a:r>
              <a:rPr lang="en-US" sz="1200" kern="100">
                <a:effectLst/>
                <a:latin typeface="Montserrat" pitchFamily="2" charset="0"/>
                <a:ea typeface="Aptos"/>
                <a:cs typeface="Times New Roman" panose="02020603050405020304" pitchFamily="18" charset="0"/>
              </a:rPr>
              <a:t>Hypothesis </a:t>
            </a:r>
            <a:r>
              <a:rPr lang="vi-VN" sz="1200" kern="100">
                <a:effectLst/>
                <a:latin typeface="Montserrat" pitchFamily="2" charset="0"/>
                <a:ea typeface="Aptos"/>
                <a:cs typeface="Times New Roman" panose="02020603050405020304" pitchFamily="18" charset="0"/>
              </a:rPr>
              <a:t>Testing</a:t>
            </a:r>
          </a:p>
          <a:p>
            <a:pPr marL="171450" marR="0" lvl="0" indent="-171450" algn="l">
              <a:lnSpc>
                <a:spcPct val="115000"/>
              </a:lnSpc>
              <a:spcBef>
                <a:spcPts val="0"/>
              </a:spcBef>
              <a:spcAft>
                <a:spcPts val="800"/>
              </a:spcAft>
              <a:buSzPts val="1000"/>
              <a:buFont typeface="Courier New" panose="02070309020205020404" pitchFamily="49" charset="0"/>
              <a:buChar char="o"/>
              <a:tabLst>
                <a:tab pos="457200" algn="l"/>
              </a:tabLst>
            </a:pPr>
            <a:r>
              <a:rPr lang="en-US" sz="1200" kern="100">
                <a:effectLst/>
                <a:latin typeface="Montserrat" pitchFamily="2" charset="0"/>
                <a:ea typeface="Aptos"/>
                <a:cs typeface="Times New Roman" panose="02020603050405020304" pitchFamily="18" charset="0"/>
              </a:rPr>
              <a:t>Kernel Density Estimation</a:t>
            </a:r>
          </a:p>
        </p:txBody>
      </p:sp>
      <p:sp>
        <p:nvSpPr>
          <p:cNvPr id="366" name="Google Shape;366;p45"/>
          <p:cNvSpPr txBox="1">
            <a:spLocks noGrp="1"/>
          </p:cNvSpPr>
          <p:nvPr>
            <p:ph type="subTitle" idx="2"/>
          </p:nvPr>
        </p:nvSpPr>
        <p:spPr>
          <a:xfrm>
            <a:off x="461418" y="1674858"/>
            <a:ext cx="4110581" cy="10051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vi-VN" sz="1200">
                <a:latin typeface="Montserrat" pitchFamily="2" charset="0"/>
              </a:rPr>
              <a:t>là quá trình chuyển đổi dữ liệu thô thành dạng số để mô hình học máy có thể sử dụng. Trong MLlib (Spark ML), các thuật toán trích xuất đặc trưng giúp chuyển đổi văn bản, hình ảnh, hoặc dữ liệu phi cấu trúc khác thành các vector số.</a:t>
            </a:r>
          </a:p>
          <a:p>
            <a:pPr marL="171450" lvl="0" indent="-171450" algn="l" rtl="0">
              <a:spcBef>
                <a:spcPts val="0"/>
              </a:spcBef>
              <a:spcAft>
                <a:spcPts val="0"/>
              </a:spcAft>
              <a:buFont typeface="Courier New" panose="02070309020205020404" pitchFamily="49" charset="0"/>
              <a:buChar char="o"/>
            </a:pPr>
            <a:endParaRPr lang="en-US" sz="1200">
              <a:latin typeface="Montserrat" pitchFamily="2" charset="0"/>
            </a:endParaRPr>
          </a:p>
        </p:txBody>
      </p:sp>
      <p:sp>
        <p:nvSpPr>
          <p:cNvPr id="367" name="Google Shape;367;p45"/>
          <p:cNvSpPr txBox="1">
            <a:spLocks noGrp="1"/>
          </p:cNvSpPr>
          <p:nvPr>
            <p:ph type="subTitle" idx="3"/>
          </p:nvPr>
        </p:nvSpPr>
        <p:spPr>
          <a:xfrm>
            <a:off x="957497" y="1029783"/>
            <a:ext cx="1889788"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a:effectLst/>
                <a:latin typeface="Crimson Text" pitchFamily="2" charset="0"/>
                <a:ea typeface="Aptos"/>
              </a:rPr>
              <a:t>Feature Extraction </a:t>
            </a:r>
            <a:endParaRPr lang="en-US">
              <a:latin typeface="Crimson Text" pitchFamily="2" charset="0"/>
            </a:endParaRPr>
          </a:p>
        </p:txBody>
      </p:sp>
      <p:sp>
        <p:nvSpPr>
          <p:cNvPr id="368" name="Google Shape;368;p45"/>
          <p:cNvSpPr txBox="1">
            <a:spLocks noGrp="1"/>
          </p:cNvSpPr>
          <p:nvPr>
            <p:ph type="subTitle" idx="4"/>
          </p:nvPr>
        </p:nvSpPr>
        <p:spPr>
          <a:xfrm>
            <a:off x="6333923" y="1983433"/>
            <a:ext cx="1149291" cy="42628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a:latin typeface="Crimson Text" pitchFamily="2" charset="0"/>
              </a:rPr>
              <a:t> Statistics </a:t>
            </a:r>
          </a:p>
        </p:txBody>
      </p:sp>
      <p:grpSp>
        <p:nvGrpSpPr>
          <p:cNvPr id="369" name="Google Shape;369;p45"/>
          <p:cNvGrpSpPr/>
          <p:nvPr/>
        </p:nvGrpSpPr>
        <p:grpSpPr>
          <a:xfrm>
            <a:off x="449885" y="1066457"/>
            <a:ext cx="357624" cy="402088"/>
            <a:chOff x="3567553" y="1499912"/>
            <a:chExt cx="320022" cy="359778"/>
          </a:xfrm>
        </p:grpSpPr>
        <p:sp>
          <p:nvSpPr>
            <p:cNvPr id="370" name="Google Shape;370;p45"/>
            <p:cNvSpPr/>
            <p:nvPr/>
          </p:nvSpPr>
          <p:spPr>
            <a:xfrm>
              <a:off x="3567553" y="1502933"/>
              <a:ext cx="263218" cy="356757"/>
            </a:xfrm>
            <a:custGeom>
              <a:avLst/>
              <a:gdLst/>
              <a:ahLst/>
              <a:cxnLst/>
              <a:rect l="l" t="t" r="r" b="b"/>
              <a:pathLst>
                <a:path w="8276" h="11217" extrusionOk="0">
                  <a:moveTo>
                    <a:pt x="1738" y="0"/>
                  </a:moveTo>
                  <a:cubicBezTo>
                    <a:pt x="1718" y="0"/>
                    <a:pt x="1698" y="4"/>
                    <a:pt x="1679" y="12"/>
                  </a:cubicBezTo>
                  <a:cubicBezTo>
                    <a:pt x="1227" y="179"/>
                    <a:pt x="905" y="632"/>
                    <a:pt x="905" y="1120"/>
                  </a:cubicBezTo>
                  <a:lnTo>
                    <a:pt x="905" y="8275"/>
                  </a:lnTo>
                  <a:lnTo>
                    <a:pt x="167" y="8275"/>
                  </a:lnTo>
                  <a:cubicBezTo>
                    <a:pt x="72" y="8275"/>
                    <a:pt x="1" y="8359"/>
                    <a:pt x="1" y="8442"/>
                  </a:cubicBezTo>
                  <a:lnTo>
                    <a:pt x="1" y="10145"/>
                  </a:lnTo>
                  <a:cubicBezTo>
                    <a:pt x="1" y="10716"/>
                    <a:pt x="477" y="11216"/>
                    <a:pt x="1072" y="11216"/>
                  </a:cubicBezTo>
                  <a:lnTo>
                    <a:pt x="7156" y="11216"/>
                  </a:lnTo>
                  <a:cubicBezTo>
                    <a:pt x="7775" y="11216"/>
                    <a:pt x="8275" y="10716"/>
                    <a:pt x="8275" y="10097"/>
                  </a:cubicBezTo>
                  <a:lnTo>
                    <a:pt x="8275" y="4930"/>
                  </a:lnTo>
                  <a:cubicBezTo>
                    <a:pt x="8252" y="4835"/>
                    <a:pt x="8168" y="4751"/>
                    <a:pt x="8073" y="4751"/>
                  </a:cubicBezTo>
                  <a:cubicBezTo>
                    <a:pt x="7978" y="4751"/>
                    <a:pt x="7906" y="4835"/>
                    <a:pt x="7906" y="4918"/>
                  </a:cubicBezTo>
                  <a:lnTo>
                    <a:pt x="7906" y="10085"/>
                  </a:lnTo>
                  <a:cubicBezTo>
                    <a:pt x="7906" y="10514"/>
                    <a:pt x="7561" y="10859"/>
                    <a:pt x="7132" y="10859"/>
                  </a:cubicBezTo>
                  <a:lnTo>
                    <a:pt x="7061" y="10859"/>
                  </a:lnTo>
                  <a:cubicBezTo>
                    <a:pt x="6680" y="10811"/>
                    <a:pt x="6406" y="10502"/>
                    <a:pt x="6406" y="10133"/>
                  </a:cubicBezTo>
                  <a:lnTo>
                    <a:pt x="6406" y="9609"/>
                  </a:lnTo>
                  <a:cubicBezTo>
                    <a:pt x="6406" y="9514"/>
                    <a:pt x="6323" y="9442"/>
                    <a:pt x="6239" y="9442"/>
                  </a:cubicBezTo>
                  <a:cubicBezTo>
                    <a:pt x="6144" y="9442"/>
                    <a:pt x="6073" y="9514"/>
                    <a:pt x="6073" y="9609"/>
                  </a:cubicBezTo>
                  <a:lnTo>
                    <a:pt x="6073" y="10133"/>
                  </a:lnTo>
                  <a:cubicBezTo>
                    <a:pt x="6073" y="10407"/>
                    <a:pt x="6180" y="10680"/>
                    <a:pt x="6370" y="10871"/>
                  </a:cubicBezTo>
                  <a:cubicBezTo>
                    <a:pt x="3459" y="10871"/>
                    <a:pt x="2120" y="10874"/>
                    <a:pt x="1492" y="10874"/>
                  </a:cubicBezTo>
                  <a:cubicBezTo>
                    <a:pt x="864" y="10874"/>
                    <a:pt x="947" y="10871"/>
                    <a:pt x="882" y="10859"/>
                  </a:cubicBezTo>
                  <a:cubicBezTo>
                    <a:pt x="548" y="10788"/>
                    <a:pt x="298" y="10490"/>
                    <a:pt x="298" y="10145"/>
                  </a:cubicBezTo>
                  <a:lnTo>
                    <a:pt x="298" y="8609"/>
                  </a:lnTo>
                  <a:lnTo>
                    <a:pt x="6073" y="8609"/>
                  </a:lnTo>
                  <a:lnTo>
                    <a:pt x="6073" y="8954"/>
                  </a:lnTo>
                  <a:cubicBezTo>
                    <a:pt x="6073" y="9037"/>
                    <a:pt x="6144" y="9121"/>
                    <a:pt x="6239" y="9121"/>
                  </a:cubicBezTo>
                  <a:cubicBezTo>
                    <a:pt x="6323" y="9121"/>
                    <a:pt x="6406" y="9037"/>
                    <a:pt x="6406" y="8954"/>
                  </a:cubicBezTo>
                  <a:lnTo>
                    <a:pt x="6406" y="8442"/>
                  </a:lnTo>
                  <a:cubicBezTo>
                    <a:pt x="6406" y="8359"/>
                    <a:pt x="6323" y="8275"/>
                    <a:pt x="6239" y="8275"/>
                  </a:cubicBezTo>
                  <a:lnTo>
                    <a:pt x="1227" y="8275"/>
                  </a:lnTo>
                  <a:lnTo>
                    <a:pt x="1227" y="1120"/>
                  </a:lnTo>
                  <a:cubicBezTo>
                    <a:pt x="1227" y="763"/>
                    <a:pt x="1441" y="441"/>
                    <a:pt x="1786" y="322"/>
                  </a:cubicBezTo>
                  <a:cubicBezTo>
                    <a:pt x="1882" y="286"/>
                    <a:pt x="1917" y="179"/>
                    <a:pt x="1894" y="108"/>
                  </a:cubicBezTo>
                  <a:cubicBezTo>
                    <a:pt x="1866" y="44"/>
                    <a:pt x="1803" y="0"/>
                    <a:pt x="1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5"/>
            <p:cNvSpPr/>
            <p:nvPr/>
          </p:nvSpPr>
          <p:spPr>
            <a:xfrm>
              <a:off x="3638001" y="1499912"/>
              <a:ext cx="249574" cy="142773"/>
            </a:xfrm>
            <a:custGeom>
              <a:avLst/>
              <a:gdLst/>
              <a:ahLst/>
              <a:cxnLst/>
              <a:rect l="l" t="t" r="r" b="b"/>
              <a:pathLst>
                <a:path w="7847" h="4489" extrusionOk="0">
                  <a:moveTo>
                    <a:pt x="6787" y="322"/>
                  </a:moveTo>
                  <a:cubicBezTo>
                    <a:pt x="7191" y="322"/>
                    <a:pt x="7537" y="655"/>
                    <a:pt x="7537" y="1072"/>
                  </a:cubicBezTo>
                  <a:lnTo>
                    <a:pt x="7525" y="2608"/>
                  </a:lnTo>
                  <a:lnTo>
                    <a:pt x="6037" y="2608"/>
                  </a:lnTo>
                  <a:lnTo>
                    <a:pt x="6037" y="1417"/>
                  </a:lnTo>
                  <a:lnTo>
                    <a:pt x="6037" y="1072"/>
                  </a:lnTo>
                  <a:cubicBezTo>
                    <a:pt x="6037" y="643"/>
                    <a:pt x="6370" y="322"/>
                    <a:pt x="6775" y="322"/>
                  </a:cubicBezTo>
                  <a:close/>
                  <a:moveTo>
                    <a:pt x="167" y="0"/>
                  </a:moveTo>
                  <a:cubicBezTo>
                    <a:pt x="83" y="0"/>
                    <a:pt x="0" y="72"/>
                    <a:pt x="0" y="167"/>
                  </a:cubicBezTo>
                  <a:cubicBezTo>
                    <a:pt x="0" y="250"/>
                    <a:pt x="83" y="322"/>
                    <a:pt x="167" y="322"/>
                  </a:cubicBezTo>
                  <a:lnTo>
                    <a:pt x="5989" y="322"/>
                  </a:lnTo>
                  <a:cubicBezTo>
                    <a:pt x="5894" y="417"/>
                    <a:pt x="5810" y="548"/>
                    <a:pt x="5763" y="667"/>
                  </a:cubicBezTo>
                  <a:cubicBezTo>
                    <a:pt x="5715" y="798"/>
                    <a:pt x="5691" y="917"/>
                    <a:pt x="5691" y="1060"/>
                  </a:cubicBezTo>
                  <a:lnTo>
                    <a:pt x="5691" y="1393"/>
                  </a:lnTo>
                  <a:lnTo>
                    <a:pt x="5691" y="4334"/>
                  </a:lnTo>
                  <a:cubicBezTo>
                    <a:pt x="5691" y="4418"/>
                    <a:pt x="5763" y="4489"/>
                    <a:pt x="5858" y="4489"/>
                  </a:cubicBezTo>
                  <a:cubicBezTo>
                    <a:pt x="5941" y="4489"/>
                    <a:pt x="6013" y="4418"/>
                    <a:pt x="6013" y="4334"/>
                  </a:cubicBezTo>
                  <a:lnTo>
                    <a:pt x="6013" y="2929"/>
                  </a:lnTo>
                  <a:lnTo>
                    <a:pt x="7668" y="2929"/>
                  </a:lnTo>
                  <a:cubicBezTo>
                    <a:pt x="7763" y="2929"/>
                    <a:pt x="7834" y="2858"/>
                    <a:pt x="7834" y="2763"/>
                  </a:cubicBezTo>
                  <a:lnTo>
                    <a:pt x="7834" y="1072"/>
                  </a:lnTo>
                  <a:cubicBezTo>
                    <a:pt x="7846" y="488"/>
                    <a:pt x="7370" y="0"/>
                    <a:pt x="67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5"/>
            <p:cNvSpPr/>
            <p:nvPr/>
          </p:nvSpPr>
          <p:spPr>
            <a:xfrm>
              <a:off x="3641786" y="1594563"/>
              <a:ext cx="141659" cy="10273"/>
            </a:xfrm>
            <a:custGeom>
              <a:avLst/>
              <a:gdLst/>
              <a:ahLst/>
              <a:cxnLst/>
              <a:rect l="l" t="t" r="r" b="b"/>
              <a:pathLst>
                <a:path w="4454" h="323" extrusionOk="0">
                  <a:moveTo>
                    <a:pt x="167" y="1"/>
                  </a:moveTo>
                  <a:cubicBezTo>
                    <a:pt x="72" y="1"/>
                    <a:pt x="0" y="72"/>
                    <a:pt x="0" y="168"/>
                  </a:cubicBezTo>
                  <a:cubicBezTo>
                    <a:pt x="0" y="251"/>
                    <a:pt x="72" y="322"/>
                    <a:pt x="167" y="322"/>
                  </a:cubicBezTo>
                  <a:lnTo>
                    <a:pt x="4286" y="322"/>
                  </a:lnTo>
                  <a:cubicBezTo>
                    <a:pt x="4382" y="322"/>
                    <a:pt x="4453" y="251"/>
                    <a:pt x="4453" y="168"/>
                  </a:cubicBezTo>
                  <a:cubicBezTo>
                    <a:pt x="4453" y="72"/>
                    <a:pt x="4382" y="1"/>
                    <a:pt x="4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5"/>
            <p:cNvSpPr/>
            <p:nvPr/>
          </p:nvSpPr>
          <p:spPr>
            <a:xfrm>
              <a:off x="3641786" y="1638136"/>
              <a:ext cx="141659" cy="10241"/>
            </a:xfrm>
            <a:custGeom>
              <a:avLst/>
              <a:gdLst/>
              <a:ahLst/>
              <a:cxnLst/>
              <a:rect l="l" t="t" r="r" b="b"/>
              <a:pathLst>
                <a:path w="4454" h="322" extrusionOk="0">
                  <a:moveTo>
                    <a:pt x="167" y="0"/>
                  </a:moveTo>
                  <a:cubicBezTo>
                    <a:pt x="72" y="0"/>
                    <a:pt x="0" y="72"/>
                    <a:pt x="0" y="167"/>
                  </a:cubicBezTo>
                  <a:cubicBezTo>
                    <a:pt x="0" y="250"/>
                    <a:pt x="72" y="322"/>
                    <a:pt x="167" y="322"/>
                  </a:cubicBezTo>
                  <a:lnTo>
                    <a:pt x="4286" y="322"/>
                  </a:lnTo>
                  <a:cubicBezTo>
                    <a:pt x="4382" y="322"/>
                    <a:pt x="4453" y="250"/>
                    <a:pt x="4453" y="167"/>
                  </a:cubicBezTo>
                  <a:cubicBezTo>
                    <a:pt x="4453" y="72"/>
                    <a:pt x="4382" y="0"/>
                    <a:pt x="4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5"/>
            <p:cNvSpPr/>
            <p:nvPr/>
          </p:nvSpPr>
          <p:spPr>
            <a:xfrm>
              <a:off x="3641786" y="1682059"/>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5"/>
            <p:cNvSpPr/>
            <p:nvPr/>
          </p:nvSpPr>
          <p:spPr>
            <a:xfrm>
              <a:off x="3641786" y="1725600"/>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45"/>
          <p:cNvGrpSpPr/>
          <p:nvPr/>
        </p:nvGrpSpPr>
        <p:grpSpPr>
          <a:xfrm>
            <a:off x="7675302" y="1910637"/>
            <a:ext cx="273425" cy="392384"/>
            <a:chOff x="5343544" y="1509358"/>
            <a:chExt cx="244676" cy="351095"/>
          </a:xfrm>
        </p:grpSpPr>
        <p:sp>
          <p:nvSpPr>
            <p:cNvPr id="377" name="Google Shape;377;p45"/>
            <p:cNvSpPr/>
            <p:nvPr/>
          </p:nvSpPr>
          <p:spPr>
            <a:xfrm>
              <a:off x="5430658" y="1574494"/>
              <a:ext cx="25031" cy="10655"/>
            </a:xfrm>
            <a:custGeom>
              <a:avLst/>
              <a:gdLst/>
              <a:ahLst/>
              <a:cxnLst/>
              <a:rect l="l" t="t" r="r" b="b"/>
              <a:pathLst>
                <a:path w="787" h="335" extrusionOk="0">
                  <a:moveTo>
                    <a:pt x="167" y="1"/>
                  </a:moveTo>
                  <a:cubicBezTo>
                    <a:pt x="72" y="1"/>
                    <a:pt x="0" y="72"/>
                    <a:pt x="0" y="168"/>
                  </a:cubicBezTo>
                  <a:cubicBezTo>
                    <a:pt x="0" y="263"/>
                    <a:pt x="72" y="334"/>
                    <a:pt x="167" y="334"/>
                  </a:cubicBezTo>
                  <a:lnTo>
                    <a:pt x="619" y="334"/>
                  </a:lnTo>
                  <a:cubicBezTo>
                    <a:pt x="715" y="334"/>
                    <a:pt x="786" y="263"/>
                    <a:pt x="786" y="168"/>
                  </a:cubicBezTo>
                  <a:cubicBezTo>
                    <a:pt x="786" y="72"/>
                    <a:pt x="715" y="1"/>
                    <a:pt x="6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5"/>
            <p:cNvSpPr/>
            <p:nvPr/>
          </p:nvSpPr>
          <p:spPr>
            <a:xfrm>
              <a:off x="5447706" y="1613137"/>
              <a:ext cx="39025" cy="38643"/>
            </a:xfrm>
            <a:custGeom>
              <a:avLst/>
              <a:gdLst/>
              <a:ahLst/>
              <a:cxnLst/>
              <a:rect l="l" t="t" r="r" b="b"/>
              <a:pathLst>
                <a:path w="1227" h="1215" extrusionOk="0">
                  <a:moveTo>
                    <a:pt x="607" y="322"/>
                  </a:moveTo>
                  <a:cubicBezTo>
                    <a:pt x="774" y="322"/>
                    <a:pt x="893" y="453"/>
                    <a:pt x="893" y="608"/>
                  </a:cubicBezTo>
                  <a:cubicBezTo>
                    <a:pt x="893" y="750"/>
                    <a:pt x="774" y="893"/>
                    <a:pt x="607" y="893"/>
                  </a:cubicBezTo>
                  <a:cubicBezTo>
                    <a:pt x="453" y="893"/>
                    <a:pt x="322" y="750"/>
                    <a:pt x="322" y="608"/>
                  </a:cubicBezTo>
                  <a:cubicBezTo>
                    <a:pt x="322" y="453"/>
                    <a:pt x="464" y="322"/>
                    <a:pt x="607" y="322"/>
                  </a:cubicBezTo>
                  <a:close/>
                  <a:moveTo>
                    <a:pt x="607" y="0"/>
                  </a:moveTo>
                  <a:cubicBezTo>
                    <a:pt x="274" y="0"/>
                    <a:pt x="0" y="262"/>
                    <a:pt x="0" y="608"/>
                  </a:cubicBezTo>
                  <a:cubicBezTo>
                    <a:pt x="0" y="953"/>
                    <a:pt x="274" y="1215"/>
                    <a:pt x="607" y="1215"/>
                  </a:cubicBezTo>
                  <a:cubicBezTo>
                    <a:pt x="953" y="1215"/>
                    <a:pt x="1215" y="953"/>
                    <a:pt x="1215" y="608"/>
                  </a:cubicBezTo>
                  <a:cubicBezTo>
                    <a:pt x="1226" y="262"/>
                    <a:pt x="953"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5"/>
            <p:cNvSpPr/>
            <p:nvPr/>
          </p:nvSpPr>
          <p:spPr>
            <a:xfrm>
              <a:off x="5343544" y="1509358"/>
              <a:ext cx="244676" cy="351095"/>
            </a:xfrm>
            <a:custGeom>
              <a:avLst/>
              <a:gdLst/>
              <a:ahLst/>
              <a:cxnLst/>
              <a:rect l="l" t="t" r="r" b="b"/>
              <a:pathLst>
                <a:path w="7693" h="11039" extrusionOk="0">
                  <a:moveTo>
                    <a:pt x="4728" y="311"/>
                  </a:moveTo>
                  <a:lnTo>
                    <a:pt x="4728" y="1192"/>
                  </a:lnTo>
                  <a:cubicBezTo>
                    <a:pt x="4728" y="1275"/>
                    <a:pt x="4811" y="1346"/>
                    <a:pt x="4894" y="1346"/>
                  </a:cubicBezTo>
                  <a:cubicBezTo>
                    <a:pt x="4990" y="1346"/>
                    <a:pt x="5061" y="1275"/>
                    <a:pt x="5061" y="1192"/>
                  </a:cubicBezTo>
                  <a:lnTo>
                    <a:pt x="5061" y="322"/>
                  </a:lnTo>
                  <a:cubicBezTo>
                    <a:pt x="5716" y="418"/>
                    <a:pt x="6216" y="965"/>
                    <a:pt x="6216" y="1644"/>
                  </a:cubicBezTo>
                  <a:lnTo>
                    <a:pt x="6216" y="2037"/>
                  </a:lnTo>
                  <a:lnTo>
                    <a:pt x="4418" y="2037"/>
                  </a:lnTo>
                  <a:cubicBezTo>
                    <a:pt x="4335" y="2037"/>
                    <a:pt x="4251" y="2108"/>
                    <a:pt x="4251" y="2204"/>
                  </a:cubicBezTo>
                  <a:cubicBezTo>
                    <a:pt x="4251" y="2287"/>
                    <a:pt x="4335" y="2358"/>
                    <a:pt x="4418" y="2358"/>
                  </a:cubicBezTo>
                  <a:lnTo>
                    <a:pt x="6216" y="2358"/>
                  </a:lnTo>
                  <a:lnTo>
                    <a:pt x="6216" y="2704"/>
                  </a:lnTo>
                  <a:lnTo>
                    <a:pt x="4418" y="2704"/>
                  </a:lnTo>
                  <a:cubicBezTo>
                    <a:pt x="4335" y="2704"/>
                    <a:pt x="4251" y="2775"/>
                    <a:pt x="4251" y="2870"/>
                  </a:cubicBezTo>
                  <a:cubicBezTo>
                    <a:pt x="4251" y="2966"/>
                    <a:pt x="4335" y="3037"/>
                    <a:pt x="4418" y="3037"/>
                  </a:cubicBezTo>
                  <a:lnTo>
                    <a:pt x="6216" y="3037"/>
                  </a:lnTo>
                  <a:lnTo>
                    <a:pt x="6216" y="3382"/>
                  </a:lnTo>
                  <a:lnTo>
                    <a:pt x="4894" y="3382"/>
                  </a:lnTo>
                  <a:cubicBezTo>
                    <a:pt x="4811" y="3382"/>
                    <a:pt x="4728" y="3454"/>
                    <a:pt x="4728" y="3537"/>
                  </a:cubicBezTo>
                  <a:cubicBezTo>
                    <a:pt x="4728" y="3632"/>
                    <a:pt x="4811" y="3704"/>
                    <a:pt x="4894" y="3704"/>
                  </a:cubicBezTo>
                  <a:lnTo>
                    <a:pt x="6216" y="3704"/>
                  </a:lnTo>
                  <a:lnTo>
                    <a:pt x="6216" y="4049"/>
                  </a:lnTo>
                  <a:lnTo>
                    <a:pt x="4894" y="4049"/>
                  </a:lnTo>
                  <a:cubicBezTo>
                    <a:pt x="4811" y="4049"/>
                    <a:pt x="4728" y="4121"/>
                    <a:pt x="4728" y="4216"/>
                  </a:cubicBezTo>
                  <a:cubicBezTo>
                    <a:pt x="4728" y="4299"/>
                    <a:pt x="4811" y="4371"/>
                    <a:pt x="4894" y="4371"/>
                  </a:cubicBezTo>
                  <a:lnTo>
                    <a:pt x="6216" y="4371"/>
                  </a:lnTo>
                  <a:lnTo>
                    <a:pt x="6216" y="4716"/>
                  </a:lnTo>
                  <a:lnTo>
                    <a:pt x="4418" y="4716"/>
                  </a:lnTo>
                  <a:cubicBezTo>
                    <a:pt x="4335" y="4716"/>
                    <a:pt x="4251" y="4787"/>
                    <a:pt x="4251" y="4883"/>
                  </a:cubicBezTo>
                  <a:cubicBezTo>
                    <a:pt x="4251" y="4966"/>
                    <a:pt x="4335" y="5049"/>
                    <a:pt x="4418" y="5049"/>
                  </a:cubicBezTo>
                  <a:lnTo>
                    <a:pt x="6216" y="5049"/>
                  </a:lnTo>
                  <a:lnTo>
                    <a:pt x="6216" y="5383"/>
                  </a:lnTo>
                  <a:lnTo>
                    <a:pt x="4418" y="5383"/>
                  </a:lnTo>
                  <a:cubicBezTo>
                    <a:pt x="4335" y="5383"/>
                    <a:pt x="4251" y="5466"/>
                    <a:pt x="4251" y="5549"/>
                  </a:cubicBezTo>
                  <a:cubicBezTo>
                    <a:pt x="4251" y="5645"/>
                    <a:pt x="4335" y="5716"/>
                    <a:pt x="4418" y="5716"/>
                  </a:cubicBezTo>
                  <a:lnTo>
                    <a:pt x="6216" y="5716"/>
                  </a:lnTo>
                  <a:lnTo>
                    <a:pt x="6216" y="6097"/>
                  </a:lnTo>
                  <a:cubicBezTo>
                    <a:pt x="6216" y="6788"/>
                    <a:pt x="5716" y="7335"/>
                    <a:pt x="5061" y="7430"/>
                  </a:cubicBezTo>
                  <a:lnTo>
                    <a:pt x="5061" y="6538"/>
                  </a:lnTo>
                  <a:cubicBezTo>
                    <a:pt x="5061" y="6442"/>
                    <a:pt x="4990" y="6371"/>
                    <a:pt x="4894" y="6371"/>
                  </a:cubicBezTo>
                  <a:cubicBezTo>
                    <a:pt x="4811" y="6371"/>
                    <a:pt x="4728" y="6442"/>
                    <a:pt x="4728" y="6538"/>
                  </a:cubicBezTo>
                  <a:lnTo>
                    <a:pt x="4728" y="7407"/>
                  </a:lnTo>
                  <a:lnTo>
                    <a:pt x="4394" y="7407"/>
                  </a:lnTo>
                  <a:lnTo>
                    <a:pt x="4394" y="6538"/>
                  </a:lnTo>
                  <a:cubicBezTo>
                    <a:pt x="4394" y="6442"/>
                    <a:pt x="4311" y="6371"/>
                    <a:pt x="4228" y="6371"/>
                  </a:cubicBezTo>
                  <a:cubicBezTo>
                    <a:pt x="4132" y="6371"/>
                    <a:pt x="4061" y="6442"/>
                    <a:pt x="4061" y="6538"/>
                  </a:cubicBezTo>
                  <a:lnTo>
                    <a:pt x="4061" y="7407"/>
                  </a:lnTo>
                  <a:lnTo>
                    <a:pt x="3716" y="7407"/>
                  </a:lnTo>
                  <a:lnTo>
                    <a:pt x="3716" y="6538"/>
                  </a:lnTo>
                  <a:cubicBezTo>
                    <a:pt x="3716" y="6442"/>
                    <a:pt x="3644" y="6371"/>
                    <a:pt x="3561" y="6371"/>
                  </a:cubicBezTo>
                  <a:cubicBezTo>
                    <a:pt x="3466" y="6371"/>
                    <a:pt x="3394" y="6442"/>
                    <a:pt x="3394" y="6538"/>
                  </a:cubicBezTo>
                  <a:lnTo>
                    <a:pt x="3394" y="7407"/>
                  </a:lnTo>
                  <a:lnTo>
                    <a:pt x="3049" y="7407"/>
                  </a:lnTo>
                  <a:lnTo>
                    <a:pt x="3049" y="6538"/>
                  </a:lnTo>
                  <a:cubicBezTo>
                    <a:pt x="3049" y="6442"/>
                    <a:pt x="2977" y="6371"/>
                    <a:pt x="2882" y="6371"/>
                  </a:cubicBezTo>
                  <a:cubicBezTo>
                    <a:pt x="2799" y="6371"/>
                    <a:pt x="2727" y="6442"/>
                    <a:pt x="2727" y="6538"/>
                  </a:cubicBezTo>
                  <a:lnTo>
                    <a:pt x="2727" y="7395"/>
                  </a:lnTo>
                  <a:cubicBezTo>
                    <a:pt x="2073" y="7311"/>
                    <a:pt x="1561" y="6752"/>
                    <a:pt x="1561" y="6073"/>
                  </a:cubicBezTo>
                  <a:lnTo>
                    <a:pt x="1561" y="5680"/>
                  </a:lnTo>
                  <a:lnTo>
                    <a:pt x="3358" y="5680"/>
                  </a:lnTo>
                  <a:cubicBezTo>
                    <a:pt x="3454" y="5680"/>
                    <a:pt x="3525" y="5609"/>
                    <a:pt x="3525" y="5525"/>
                  </a:cubicBezTo>
                  <a:cubicBezTo>
                    <a:pt x="3525" y="5430"/>
                    <a:pt x="3454" y="5359"/>
                    <a:pt x="3358" y="5359"/>
                  </a:cubicBezTo>
                  <a:lnTo>
                    <a:pt x="1561" y="5359"/>
                  </a:lnTo>
                  <a:lnTo>
                    <a:pt x="1561" y="5014"/>
                  </a:lnTo>
                  <a:lnTo>
                    <a:pt x="3358" y="5014"/>
                  </a:lnTo>
                  <a:cubicBezTo>
                    <a:pt x="3454" y="5014"/>
                    <a:pt x="3525" y="4942"/>
                    <a:pt x="3525" y="4847"/>
                  </a:cubicBezTo>
                  <a:cubicBezTo>
                    <a:pt x="3525" y="4763"/>
                    <a:pt x="3454" y="4680"/>
                    <a:pt x="3358" y="4680"/>
                  </a:cubicBezTo>
                  <a:lnTo>
                    <a:pt x="1561" y="4680"/>
                  </a:lnTo>
                  <a:lnTo>
                    <a:pt x="1561" y="4347"/>
                  </a:lnTo>
                  <a:lnTo>
                    <a:pt x="2894" y="4347"/>
                  </a:lnTo>
                  <a:cubicBezTo>
                    <a:pt x="2977" y="4347"/>
                    <a:pt x="3049" y="4263"/>
                    <a:pt x="3049" y="4180"/>
                  </a:cubicBezTo>
                  <a:cubicBezTo>
                    <a:pt x="3049" y="4085"/>
                    <a:pt x="2977" y="4013"/>
                    <a:pt x="2894" y="4013"/>
                  </a:cubicBezTo>
                  <a:lnTo>
                    <a:pt x="1561" y="4013"/>
                  </a:lnTo>
                  <a:lnTo>
                    <a:pt x="1561" y="3668"/>
                  </a:lnTo>
                  <a:lnTo>
                    <a:pt x="2894" y="3668"/>
                  </a:lnTo>
                  <a:cubicBezTo>
                    <a:pt x="2977" y="3668"/>
                    <a:pt x="3049" y="3597"/>
                    <a:pt x="3049" y="3513"/>
                  </a:cubicBezTo>
                  <a:cubicBezTo>
                    <a:pt x="3049" y="3418"/>
                    <a:pt x="2977" y="3347"/>
                    <a:pt x="2894" y="3347"/>
                  </a:cubicBezTo>
                  <a:lnTo>
                    <a:pt x="1561" y="3347"/>
                  </a:lnTo>
                  <a:lnTo>
                    <a:pt x="1561" y="3001"/>
                  </a:lnTo>
                  <a:lnTo>
                    <a:pt x="3358" y="3001"/>
                  </a:lnTo>
                  <a:cubicBezTo>
                    <a:pt x="3454" y="3001"/>
                    <a:pt x="3525" y="2930"/>
                    <a:pt x="3525" y="2835"/>
                  </a:cubicBezTo>
                  <a:cubicBezTo>
                    <a:pt x="3525" y="2751"/>
                    <a:pt x="3454" y="2680"/>
                    <a:pt x="3358" y="2680"/>
                  </a:cubicBezTo>
                  <a:lnTo>
                    <a:pt x="1561" y="2680"/>
                  </a:lnTo>
                  <a:lnTo>
                    <a:pt x="1561" y="2370"/>
                  </a:lnTo>
                  <a:lnTo>
                    <a:pt x="2156" y="2370"/>
                  </a:lnTo>
                  <a:cubicBezTo>
                    <a:pt x="2251" y="2370"/>
                    <a:pt x="2323" y="2287"/>
                    <a:pt x="2323" y="2204"/>
                  </a:cubicBezTo>
                  <a:cubicBezTo>
                    <a:pt x="2323" y="2108"/>
                    <a:pt x="2251" y="2037"/>
                    <a:pt x="2156" y="2037"/>
                  </a:cubicBezTo>
                  <a:lnTo>
                    <a:pt x="1561" y="2037"/>
                  </a:lnTo>
                  <a:lnTo>
                    <a:pt x="1561" y="1644"/>
                  </a:lnTo>
                  <a:cubicBezTo>
                    <a:pt x="1561" y="965"/>
                    <a:pt x="2073" y="418"/>
                    <a:pt x="2727" y="322"/>
                  </a:cubicBezTo>
                  <a:lnTo>
                    <a:pt x="2727" y="1192"/>
                  </a:lnTo>
                  <a:cubicBezTo>
                    <a:pt x="2727" y="1275"/>
                    <a:pt x="2799" y="1346"/>
                    <a:pt x="2882" y="1346"/>
                  </a:cubicBezTo>
                  <a:cubicBezTo>
                    <a:pt x="2977" y="1346"/>
                    <a:pt x="3049" y="1275"/>
                    <a:pt x="3049" y="1192"/>
                  </a:cubicBezTo>
                  <a:lnTo>
                    <a:pt x="3049" y="311"/>
                  </a:lnTo>
                  <a:lnTo>
                    <a:pt x="3394" y="311"/>
                  </a:lnTo>
                  <a:lnTo>
                    <a:pt x="3394" y="1192"/>
                  </a:lnTo>
                  <a:cubicBezTo>
                    <a:pt x="3394" y="1275"/>
                    <a:pt x="3466" y="1346"/>
                    <a:pt x="3561" y="1346"/>
                  </a:cubicBezTo>
                  <a:cubicBezTo>
                    <a:pt x="3644" y="1346"/>
                    <a:pt x="3716" y="1275"/>
                    <a:pt x="3716" y="1192"/>
                  </a:cubicBezTo>
                  <a:lnTo>
                    <a:pt x="3716" y="311"/>
                  </a:lnTo>
                  <a:lnTo>
                    <a:pt x="4061" y="311"/>
                  </a:lnTo>
                  <a:lnTo>
                    <a:pt x="4061" y="1192"/>
                  </a:lnTo>
                  <a:cubicBezTo>
                    <a:pt x="4061" y="1275"/>
                    <a:pt x="4132" y="1346"/>
                    <a:pt x="4228" y="1346"/>
                  </a:cubicBezTo>
                  <a:cubicBezTo>
                    <a:pt x="4311" y="1346"/>
                    <a:pt x="4394" y="1275"/>
                    <a:pt x="4394" y="1192"/>
                  </a:cubicBezTo>
                  <a:lnTo>
                    <a:pt x="4394" y="311"/>
                  </a:lnTo>
                  <a:close/>
                  <a:moveTo>
                    <a:pt x="6776" y="5025"/>
                  </a:moveTo>
                  <a:lnTo>
                    <a:pt x="6776" y="6192"/>
                  </a:lnTo>
                  <a:cubicBezTo>
                    <a:pt x="6776" y="7216"/>
                    <a:pt x="5942" y="8050"/>
                    <a:pt x="4906" y="8050"/>
                  </a:cubicBezTo>
                  <a:lnTo>
                    <a:pt x="2882" y="8050"/>
                  </a:lnTo>
                  <a:cubicBezTo>
                    <a:pt x="1858" y="8050"/>
                    <a:pt x="1025" y="7216"/>
                    <a:pt x="1025" y="6192"/>
                  </a:cubicBezTo>
                  <a:lnTo>
                    <a:pt x="1013" y="5025"/>
                  </a:lnTo>
                  <a:lnTo>
                    <a:pt x="1251" y="5025"/>
                  </a:lnTo>
                  <a:lnTo>
                    <a:pt x="1251" y="6085"/>
                  </a:lnTo>
                  <a:cubicBezTo>
                    <a:pt x="1251" y="6990"/>
                    <a:pt x="1977" y="7728"/>
                    <a:pt x="2882" y="7740"/>
                  </a:cubicBezTo>
                  <a:lnTo>
                    <a:pt x="4894" y="7740"/>
                  </a:lnTo>
                  <a:cubicBezTo>
                    <a:pt x="5799" y="7728"/>
                    <a:pt x="6537" y="6978"/>
                    <a:pt x="6537" y="6085"/>
                  </a:cubicBezTo>
                  <a:lnTo>
                    <a:pt x="6537" y="5025"/>
                  </a:lnTo>
                  <a:close/>
                  <a:moveTo>
                    <a:pt x="4144" y="8966"/>
                  </a:moveTo>
                  <a:lnTo>
                    <a:pt x="4144" y="9966"/>
                  </a:lnTo>
                  <a:lnTo>
                    <a:pt x="3620" y="9966"/>
                  </a:lnTo>
                  <a:lnTo>
                    <a:pt x="3620" y="8966"/>
                  </a:lnTo>
                  <a:close/>
                  <a:moveTo>
                    <a:pt x="6299" y="10300"/>
                  </a:moveTo>
                  <a:cubicBezTo>
                    <a:pt x="6561" y="10300"/>
                    <a:pt x="6787" y="10478"/>
                    <a:pt x="6859" y="10717"/>
                  </a:cubicBezTo>
                  <a:lnTo>
                    <a:pt x="918" y="10717"/>
                  </a:lnTo>
                  <a:cubicBezTo>
                    <a:pt x="1001" y="10478"/>
                    <a:pt x="1215" y="10300"/>
                    <a:pt x="1489" y="10300"/>
                  </a:cubicBezTo>
                  <a:close/>
                  <a:moveTo>
                    <a:pt x="2835" y="1"/>
                  </a:moveTo>
                  <a:cubicBezTo>
                    <a:pt x="1918" y="13"/>
                    <a:pt x="1191" y="763"/>
                    <a:pt x="1191" y="1656"/>
                  </a:cubicBezTo>
                  <a:lnTo>
                    <a:pt x="1191" y="4704"/>
                  </a:lnTo>
                  <a:lnTo>
                    <a:pt x="953" y="4704"/>
                  </a:lnTo>
                  <a:lnTo>
                    <a:pt x="953" y="4502"/>
                  </a:lnTo>
                  <a:cubicBezTo>
                    <a:pt x="953" y="4252"/>
                    <a:pt x="751" y="4037"/>
                    <a:pt x="477" y="4037"/>
                  </a:cubicBezTo>
                  <a:cubicBezTo>
                    <a:pt x="227" y="4037"/>
                    <a:pt x="1" y="4240"/>
                    <a:pt x="1" y="4502"/>
                  </a:cubicBezTo>
                  <a:lnTo>
                    <a:pt x="1" y="6168"/>
                  </a:lnTo>
                  <a:cubicBezTo>
                    <a:pt x="1" y="7716"/>
                    <a:pt x="1251" y="8966"/>
                    <a:pt x="2799" y="8966"/>
                  </a:cubicBezTo>
                  <a:lnTo>
                    <a:pt x="3227" y="8966"/>
                  </a:lnTo>
                  <a:lnTo>
                    <a:pt x="3227" y="9966"/>
                  </a:lnTo>
                  <a:lnTo>
                    <a:pt x="1406" y="9966"/>
                  </a:lnTo>
                  <a:cubicBezTo>
                    <a:pt x="906" y="9966"/>
                    <a:pt x="489" y="10371"/>
                    <a:pt x="489" y="10883"/>
                  </a:cubicBezTo>
                  <a:cubicBezTo>
                    <a:pt x="489" y="10967"/>
                    <a:pt x="572" y="11038"/>
                    <a:pt x="656" y="11038"/>
                  </a:cubicBezTo>
                  <a:lnTo>
                    <a:pt x="6966" y="11038"/>
                  </a:lnTo>
                  <a:cubicBezTo>
                    <a:pt x="7061" y="11038"/>
                    <a:pt x="7133" y="10967"/>
                    <a:pt x="7133" y="10883"/>
                  </a:cubicBezTo>
                  <a:cubicBezTo>
                    <a:pt x="7133" y="10383"/>
                    <a:pt x="6728" y="9966"/>
                    <a:pt x="6228" y="9966"/>
                  </a:cubicBezTo>
                  <a:lnTo>
                    <a:pt x="4466" y="9966"/>
                  </a:lnTo>
                  <a:lnTo>
                    <a:pt x="4466" y="8966"/>
                  </a:lnTo>
                  <a:lnTo>
                    <a:pt x="4894" y="8966"/>
                  </a:lnTo>
                  <a:cubicBezTo>
                    <a:pt x="6442" y="8966"/>
                    <a:pt x="7692" y="7728"/>
                    <a:pt x="7692" y="6168"/>
                  </a:cubicBezTo>
                  <a:lnTo>
                    <a:pt x="7692" y="5978"/>
                  </a:lnTo>
                  <a:cubicBezTo>
                    <a:pt x="7692" y="5895"/>
                    <a:pt x="7621" y="5811"/>
                    <a:pt x="7538" y="5811"/>
                  </a:cubicBezTo>
                  <a:cubicBezTo>
                    <a:pt x="7442" y="5811"/>
                    <a:pt x="7371" y="5895"/>
                    <a:pt x="7371" y="5978"/>
                  </a:cubicBezTo>
                  <a:lnTo>
                    <a:pt x="7371" y="6168"/>
                  </a:lnTo>
                  <a:cubicBezTo>
                    <a:pt x="7371" y="7538"/>
                    <a:pt x="6252" y="8657"/>
                    <a:pt x="4882" y="8657"/>
                  </a:cubicBezTo>
                  <a:lnTo>
                    <a:pt x="2858" y="8657"/>
                  </a:lnTo>
                  <a:cubicBezTo>
                    <a:pt x="1489" y="8657"/>
                    <a:pt x="370" y="7538"/>
                    <a:pt x="370" y="6168"/>
                  </a:cubicBezTo>
                  <a:lnTo>
                    <a:pt x="370" y="4502"/>
                  </a:lnTo>
                  <a:cubicBezTo>
                    <a:pt x="370" y="4418"/>
                    <a:pt x="453" y="4359"/>
                    <a:pt x="525" y="4359"/>
                  </a:cubicBezTo>
                  <a:cubicBezTo>
                    <a:pt x="596" y="4359"/>
                    <a:pt x="668" y="4430"/>
                    <a:pt x="668" y="4502"/>
                  </a:cubicBezTo>
                  <a:lnTo>
                    <a:pt x="668" y="6168"/>
                  </a:lnTo>
                  <a:cubicBezTo>
                    <a:pt x="668" y="7383"/>
                    <a:pt x="1656" y="8347"/>
                    <a:pt x="2846" y="8347"/>
                  </a:cubicBezTo>
                  <a:lnTo>
                    <a:pt x="4871" y="8347"/>
                  </a:lnTo>
                  <a:cubicBezTo>
                    <a:pt x="6073" y="8347"/>
                    <a:pt x="7037" y="7359"/>
                    <a:pt x="7037" y="6168"/>
                  </a:cubicBezTo>
                  <a:lnTo>
                    <a:pt x="7037" y="4502"/>
                  </a:lnTo>
                  <a:cubicBezTo>
                    <a:pt x="7037" y="4418"/>
                    <a:pt x="7121" y="4359"/>
                    <a:pt x="7192" y="4359"/>
                  </a:cubicBezTo>
                  <a:cubicBezTo>
                    <a:pt x="7276" y="4359"/>
                    <a:pt x="7335" y="4430"/>
                    <a:pt x="7335" y="4502"/>
                  </a:cubicBezTo>
                  <a:lnTo>
                    <a:pt x="7335" y="5252"/>
                  </a:lnTo>
                  <a:cubicBezTo>
                    <a:pt x="7335" y="5347"/>
                    <a:pt x="7418" y="5418"/>
                    <a:pt x="7502" y="5418"/>
                  </a:cubicBezTo>
                  <a:cubicBezTo>
                    <a:pt x="7585" y="5418"/>
                    <a:pt x="7668" y="5347"/>
                    <a:pt x="7668" y="5252"/>
                  </a:cubicBezTo>
                  <a:lnTo>
                    <a:pt x="7668" y="4502"/>
                  </a:lnTo>
                  <a:cubicBezTo>
                    <a:pt x="7668" y="4252"/>
                    <a:pt x="7454" y="4037"/>
                    <a:pt x="7192" y="4037"/>
                  </a:cubicBezTo>
                  <a:cubicBezTo>
                    <a:pt x="6930" y="4037"/>
                    <a:pt x="6716" y="4240"/>
                    <a:pt x="6716" y="4502"/>
                  </a:cubicBezTo>
                  <a:lnTo>
                    <a:pt x="6716" y="4704"/>
                  </a:lnTo>
                  <a:lnTo>
                    <a:pt x="6478" y="4704"/>
                  </a:lnTo>
                  <a:lnTo>
                    <a:pt x="6478" y="1656"/>
                  </a:lnTo>
                  <a:cubicBezTo>
                    <a:pt x="6478" y="739"/>
                    <a:pt x="5740" y="13"/>
                    <a:pt x="4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TextBox 20">
            <a:extLst>
              <a:ext uri="{FF2B5EF4-FFF2-40B4-BE49-F238E27FC236}">
                <a16:creationId xmlns:a16="http://schemas.microsoft.com/office/drawing/2014/main" id="{08E5154F-321A-43C4-82FF-8B7FC389C4DB}"/>
              </a:ext>
            </a:extLst>
          </p:cNvPr>
          <p:cNvSpPr txBox="1"/>
          <p:nvPr/>
        </p:nvSpPr>
        <p:spPr>
          <a:xfrm>
            <a:off x="1063941" y="2766173"/>
            <a:ext cx="1783344" cy="2123658"/>
          </a:xfrm>
          <a:prstGeom prst="rect">
            <a:avLst/>
          </a:prstGeom>
          <a:noFill/>
        </p:spPr>
        <p:txBody>
          <a:bodyPr wrap="square">
            <a:spAutoFit/>
          </a:bodyPr>
          <a:lstStyle/>
          <a:p>
            <a:pPr marL="228600" lvl="0" indent="-228600" algn="l" rtl="0">
              <a:spcBef>
                <a:spcPts val="0"/>
              </a:spcBef>
              <a:spcAft>
                <a:spcPts val="0"/>
              </a:spcAft>
              <a:buFont typeface="+mj-lt"/>
              <a:buAutoNum type="arabicPeriod"/>
            </a:pPr>
            <a:r>
              <a:rPr lang="en-US" sz="1200" kern="100">
                <a:effectLst/>
                <a:latin typeface="Montserrat" pitchFamily="2" charset="0"/>
                <a:ea typeface="Aptos"/>
                <a:cs typeface="Times New Roman" panose="02020603050405020304" pitchFamily="18" charset="0"/>
              </a:rPr>
              <a:t>TF-IDF</a:t>
            </a:r>
            <a:endParaRPr lang="vi-VN" sz="1200" kern="100">
              <a:effectLst/>
              <a:latin typeface="Montserrat" pitchFamily="2" charset="0"/>
              <a:ea typeface="Aptos"/>
              <a:cs typeface="Times New Roman" panose="02020603050405020304" pitchFamily="18" charset="0"/>
            </a:endParaRPr>
          </a:p>
          <a:p>
            <a:pPr marL="228600" lvl="0" indent="-228600" algn="l" rtl="0">
              <a:spcBef>
                <a:spcPts val="0"/>
              </a:spcBef>
              <a:spcAft>
                <a:spcPts val="0"/>
              </a:spcAft>
              <a:buFont typeface="+mj-lt"/>
              <a:buAutoNum type="arabicPeriod"/>
            </a:pPr>
            <a:endParaRPr lang="vi-VN" sz="1200" i="1" kern="100">
              <a:effectLst/>
              <a:latin typeface="Montserrat" pitchFamily="2" charset="0"/>
              <a:ea typeface="Aptos"/>
              <a:cs typeface="Times New Roman" panose="02020603050405020304" pitchFamily="18" charset="0"/>
            </a:endParaRPr>
          </a:p>
          <a:p>
            <a:pPr marL="228600" lvl="0" indent="-228600" algn="l" rtl="0">
              <a:spcBef>
                <a:spcPts val="0"/>
              </a:spcBef>
              <a:spcAft>
                <a:spcPts val="0"/>
              </a:spcAft>
              <a:buFont typeface="+mj-lt"/>
              <a:buAutoNum type="arabicPeriod"/>
            </a:pPr>
            <a:r>
              <a:rPr lang="en-US" sz="1200" kern="100">
                <a:effectLst/>
                <a:latin typeface="Montserrat" pitchFamily="2" charset="0"/>
                <a:ea typeface="Aptos"/>
                <a:cs typeface="Times New Roman" panose="02020603050405020304" pitchFamily="18" charset="0"/>
              </a:rPr>
              <a:t>Word2Vec</a:t>
            </a:r>
            <a:endParaRPr lang="vi-VN" sz="1200" kern="100">
              <a:effectLst/>
              <a:latin typeface="Montserrat" pitchFamily="2" charset="0"/>
              <a:ea typeface="Aptos"/>
              <a:cs typeface="Times New Roman" panose="02020603050405020304" pitchFamily="18" charset="0"/>
            </a:endParaRPr>
          </a:p>
          <a:p>
            <a:pPr marL="228600" lvl="0" indent="-228600" algn="l" rtl="0">
              <a:spcBef>
                <a:spcPts val="0"/>
              </a:spcBef>
              <a:spcAft>
                <a:spcPts val="0"/>
              </a:spcAft>
              <a:buFont typeface="+mj-lt"/>
              <a:buAutoNum type="arabicPeriod"/>
            </a:pPr>
            <a:endParaRPr lang="vi-VN" sz="1200" i="1" kern="100">
              <a:latin typeface="Montserrat" pitchFamily="2" charset="0"/>
              <a:ea typeface="Aptos"/>
              <a:cs typeface="Times New Roman" panose="02020603050405020304" pitchFamily="18" charset="0"/>
            </a:endParaRPr>
          </a:p>
          <a:p>
            <a:pPr marL="228600" lvl="0" indent="-228600" algn="l" rtl="0">
              <a:spcBef>
                <a:spcPts val="0"/>
              </a:spcBef>
              <a:spcAft>
                <a:spcPts val="0"/>
              </a:spcAft>
              <a:buFont typeface="+mj-lt"/>
              <a:buAutoNum type="arabicPeriod"/>
            </a:pPr>
            <a:r>
              <a:rPr lang="en-US" sz="1200" kern="100">
                <a:effectLst/>
                <a:latin typeface="Montserrat" pitchFamily="2" charset="0"/>
                <a:ea typeface="Aptos"/>
                <a:cs typeface="Times New Roman" panose="02020603050405020304" pitchFamily="18" charset="0"/>
              </a:rPr>
              <a:t>CountVectorizer</a:t>
            </a:r>
            <a:endParaRPr lang="vi-VN" sz="1200" kern="100">
              <a:effectLst/>
              <a:latin typeface="Montserrat" pitchFamily="2" charset="0"/>
              <a:ea typeface="Aptos"/>
              <a:cs typeface="Times New Roman" panose="02020603050405020304" pitchFamily="18" charset="0"/>
            </a:endParaRPr>
          </a:p>
          <a:p>
            <a:pPr marL="228600" lvl="0" indent="-228600" algn="l" rtl="0">
              <a:spcBef>
                <a:spcPts val="0"/>
              </a:spcBef>
              <a:spcAft>
                <a:spcPts val="0"/>
              </a:spcAft>
              <a:buFont typeface="+mj-lt"/>
              <a:buAutoNum type="arabicPeriod"/>
            </a:pPr>
            <a:endParaRPr lang="vi-VN" sz="1200" i="1" kern="100">
              <a:latin typeface="Montserrat" pitchFamily="2" charset="0"/>
              <a:ea typeface="Aptos"/>
              <a:cs typeface="Times New Roman" panose="02020603050405020304" pitchFamily="18" charset="0"/>
            </a:endParaRPr>
          </a:p>
          <a:p>
            <a:pPr marL="228600" lvl="0" indent="-228600" algn="l" rtl="0">
              <a:spcBef>
                <a:spcPts val="0"/>
              </a:spcBef>
              <a:spcAft>
                <a:spcPts val="0"/>
              </a:spcAft>
              <a:buFont typeface="+mj-lt"/>
              <a:buAutoNum type="arabicPeriod"/>
            </a:pPr>
            <a:r>
              <a:rPr lang="en-US" sz="1200" kern="100">
                <a:effectLst/>
                <a:latin typeface="Montserrat" pitchFamily="2" charset="0"/>
                <a:ea typeface="Aptos"/>
                <a:cs typeface="Times New Roman" panose="02020603050405020304" pitchFamily="18" charset="0"/>
              </a:rPr>
              <a:t>HashingTF</a:t>
            </a:r>
            <a:endParaRPr lang="vi-VN" sz="1200" kern="100">
              <a:effectLst/>
              <a:latin typeface="Montserrat" pitchFamily="2" charset="0"/>
              <a:ea typeface="Aptos"/>
              <a:cs typeface="Times New Roman" panose="02020603050405020304" pitchFamily="18" charset="0"/>
            </a:endParaRPr>
          </a:p>
          <a:p>
            <a:pPr marL="228600" lvl="0" indent="-228600" algn="l" rtl="0">
              <a:spcBef>
                <a:spcPts val="0"/>
              </a:spcBef>
              <a:spcAft>
                <a:spcPts val="0"/>
              </a:spcAft>
              <a:buFont typeface="+mj-lt"/>
              <a:buAutoNum type="arabicPeriod"/>
            </a:pPr>
            <a:endParaRPr lang="vi-VN" sz="1200" i="1" kern="100">
              <a:effectLst/>
              <a:latin typeface="Montserrat" pitchFamily="2" charset="0"/>
              <a:ea typeface="Aptos"/>
              <a:cs typeface="Times New Roman" panose="02020603050405020304" pitchFamily="18" charset="0"/>
            </a:endParaRPr>
          </a:p>
          <a:p>
            <a:pPr marL="228600" lvl="0" indent="-228600" algn="l" rtl="0">
              <a:spcBef>
                <a:spcPts val="0"/>
              </a:spcBef>
              <a:spcAft>
                <a:spcPts val="0"/>
              </a:spcAft>
              <a:buFont typeface="+mj-lt"/>
              <a:buAutoNum type="arabicPeriod"/>
            </a:pPr>
            <a:r>
              <a:rPr lang="en-US" sz="1200" kern="100">
                <a:effectLst/>
                <a:latin typeface="Montserrat" pitchFamily="2" charset="0"/>
                <a:ea typeface="Aptos"/>
                <a:cs typeface="Times New Roman" panose="02020603050405020304" pitchFamily="18" charset="0"/>
              </a:rPr>
              <a:t>PCA</a:t>
            </a:r>
            <a:endParaRPr lang="vi-VN" sz="1200" kern="100">
              <a:effectLst/>
              <a:latin typeface="Montserrat" pitchFamily="2" charset="0"/>
              <a:ea typeface="Aptos"/>
              <a:cs typeface="Times New Roman" panose="02020603050405020304" pitchFamily="18" charset="0"/>
            </a:endParaRPr>
          </a:p>
          <a:p>
            <a:pPr marL="228600" lvl="0" indent="-228600" algn="l" rtl="0">
              <a:spcBef>
                <a:spcPts val="0"/>
              </a:spcBef>
              <a:spcAft>
                <a:spcPts val="0"/>
              </a:spcAft>
              <a:buFont typeface="+mj-lt"/>
              <a:buAutoNum type="arabicPeriod"/>
            </a:pPr>
            <a:endParaRPr lang="vi-VN" sz="1200" kern="100">
              <a:effectLst/>
              <a:latin typeface="Montserrat" pitchFamily="2" charset="0"/>
              <a:ea typeface="Aptos"/>
              <a:cs typeface="Times New Roman" panose="02020603050405020304" pitchFamily="18" charset="0"/>
            </a:endParaRPr>
          </a:p>
          <a:p>
            <a:pPr marL="228600" lvl="0" indent="-228600" algn="l" rtl="0">
              <a:spcBef>
                <a:spcPts val="0"/>
              </a:spcBef>
              <a:spcAft>
                <a:spcPts val="0"/>
              </a:spcAft>
              <a:buFont typeface="+mj-lt"/>
              <a:buAutoNum type="arabicPeriod"/>
            </a:pPr>
            <a:r>
              <a:rPr lang="en-US" sz="1200" kern="100">
                <a:effectLst/>
                <a:latin typeface="Montserrat" pitchFamily="2" charset="0"/>
                <a:ea typeface="Aptos"/>
                <a:cs typeface="Times New Roman" panose="02020603050405020304" pitchFamily="18" charset="0"/>
              </a:rPr>
              <a:t>Rformula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Words of Wisdom by Slidesgo">
  <a:themeElements>
    <a:clrScheme name="Simple Light">
      <a:dk1>
        <a:srgbClr val="151A20"/>
      </a:dk1>
      <a:lt1>
        <a:srgbClr val="E5E5DB"/>
      </a:lt1>
      <a:dk2>
        <a:srgbClr val="995334"/>
      </a:dk2>
      <a:lt2>
        <a:srgbClr val="D9A78C"/>
      </a:lt2>
      <a:accent1>
        <a:srgbClr val="585B46"/>
      </a:accent1>
      <a:accent2>
        <a:srgbClr val="8B9072"/>
      </a:accent2>
      <a:accent3>
        <a:srgbClr val="49767D"/>
      </a:accent3>
      <a:accent4>
        <a:srgbClr val="81B0B5"/>
      </a:accent4>
      <a:accent5>
        <a:srgbClr val="FFFFFF"/>
      </a:accent5>
      <a:accent6>
        <a:srgbClr val="FFFFFF"/>
      </a:accent6>
      <a:hlink>
        <a:srgbClr val="151A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324</TotalTime>
  <Words>1686</Words>
  <Application>Microsoft Office PowerPoint</Application>
  <PresentationFormat>On-screen Show (16:9)</PresentationFormat>
  <Paragraphs>176</Paragraphs>
  <Slides>18</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Montserrat</vt:lpstr>
      <vt:lpstr>Nunito Light</vt:lpstr>
      <vt:lpstr>DM Sans</vt:lpstr>
      <vt:lpstr>Bebas Neue</vt:lpstr>
      <vt:lpstr>Crimson Text</vt:lpstr>
      <vt:lpstr>Times New Roman</vt:lpstr>
      <vt:lpstr>Courier New</vt:lpstr>
      <vt:lpstr>Baskervville</vt:lpstr>
      <vt:lpstr>Arial</vt:lpstr>
      <vt:lpstr>Words of Wisdom by Slidesgo</vt:lpstr>
      <vt:lpstr>BIG DATA</vt:lpstr>
      <vt:lpstr> Machine Learning with MLlib</vt:lpstr>
      <vt:lpstr>Tổng quan về   Machine Learning </vt:lpstr>
      <vt:lpstr>Khát quát chung về MLlib</vt:lpstr>
      <vt:lpstr>PowerPoint Presentation</vt:lpstr>
      <vt:lpstr>Các công cụ hỗ trợ cho các bài toán học máy phổ biến</vt:lpstr>
      <vt:lpstr>Các thuật toán trong MLlib</vt:lpstr>
      <vt:lpstr>Các thuật toán trong MLlib</vt:lpstr>
      <vt:lpstr> Feature Extraction &amp; Statistics</vt:lpstr>
      <vt:lpstr>Collaborative Filtering &amp; Recommendation </vt:lpstr>
      <vt:lpstr>Alternating Least Squares </vt:lpstr>
      <vt:lpstr>PowerPoint Presentation</vt:lpstr>
      <vt:lpstr>PowerPoint Presentation</vt:lpstr>
      <vt:lpstr>Model Evaluation </vt:lpstr>
      <vt:lpstr>Tips and Performance Considerations</vt:lpstr>
      <vt:lpstr>Tips and Performance Considerations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dc:title>
  <cp:lastModifiedBy>Duong Nguyen</cp:lastModifiedBy>
  <cp:revision>15</cp:revision>
  <dcterms:modified xsi:type="dcterms:W3CDTF">2025-03-11T08:12:18Z</dcterms:modified>
</cp:coreProperties>
</file>